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5" r:id="rId6"/>
    <p:sldId id="259" r:id="rId7"/>
    <p:sldId id="261" r:id="rId8"/>
    <p:sldId id="262" r:id="rId9"/>
    <p:sldId id="290" r:id="rId10"/>
    <p:sldId id="263" r:id="rId11"/>
    <p:sldId id="335" r:id="rId12"/>
    <p:sldId id="295" r:id="rId13"/>
    <p:sldId id="291" r:id="rId14"/>
    <p:sldId id="310" r:id="rId15"/>
    <p:sldId id="293" r:id="rId16"/>
    <p:sldId id="301" r:id="rId17"/>
    <p:sldId id="313" r:id="rId18"/>
    <p:sldId id="311" r:id="rId19"/>
    <p:sldId id="294" r:id="rId20"/>
    <p:sldId id="315" r:id="rId21"/>
    <p:sldId id="296" r:id="rId22"/>
    <p:sldId id="297" r:id="rId23"/>
    <p:sldId id="308" r:id="rId24"/>
    <p:sldId id="300" r:id="rId25"/>
    <p:sldId id="307" r:id="rId26"/>
    <p:sldId id="299" r:id="rId27"/>
    <p:sldId id="298" r:id="rId28"/>
    <p:sldId id="316" r:id="rId29"/>
    <p:sldId id="309" r:id="rId30"/>
    <p:sldId id="317" r:id="rId31"/>
    <p:sldId id="305" r:id="rId32"/>
    <p:sldId id="327" r:id="rId33"/>
    <p:sldId id="321" r:id="rId34"/>
    <p:sldId id="331" r:id="rId35"/>
    <p:sldId id="332" r:id="rId36"/>
    <p:sldId id="334" r:id="rId37"/>
    <p:sldId id="260" r:id="rId3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93"/>
    <a:srgbClr val="26B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1"/>
  </p:normalViewPr>
  <p:slideViewPr>
    <p:cSldViewPr snapToGrid="0" snapToObjects="1">
      <p:cViewPr varScale="1">
        <p:scale>
          <a:sx n="63" d="100"/>
          <a:sy n="63" d="100"/>
        </p:scale>
        <p:origin x="-138" y="-336"/>
      </p:cViewPr>
      <p:guideLst>
        <p:guide orient="horz" pos="2160"/>
        <p:guide pos="3840"/>
      </p:guideLst>
    </p:cSldViewPr>
  </p:slideViewPr>
  <p:notesTextViewPr>
    <p:cViewPr>
      <p:scale>
        <a:sx n="3" d="2"/>
        <a:sy n="3" d="2"/>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2C77-DC51-4FAF-8816-ED2ED972689E}"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s-ES"/>
        </a:p>
      </dgm:t>
    </dgm:pt>
    <dgm:pt modelId="{CC647BAE-ED63-4BEF-92C5-211D92DF6083}">
      <dgm:prSet phldrT="[Texto]" custT="1"/>
      <dgm:spPr/>
      <dgm:t>
        <a:bodyPr/>
        <a:lstStyle/>
        <a:p>
          <a:pPr algn="ctr"/>
          <a:r>
            <a:rPr lang="es-MX" sz="1200" b="1" dirty="0">
              <a:latin typeface="Arial" panose="020B0604020202020204" pitchFamily="34" charset="0"/>
              <a:cs typeface="Arial" panose="020B0604020202020204" pitchFamily="34" charset="0"/>
            </a:rPr>
            <a:t>Publicación de Convocatoria y Bases</a:t>
          </a:r>
          <a:endParaRPr lang="es-ES" sz="1200" b="1" dirty="0">
            <a:latin typeface="Arial" panose="020B0604020202020204" pitchFamily="34" charset="0"/>
            <a:cs typeface="Arial" panose="020B0604020202020204" pitchFamily="34" charset="0"/>
          </a:endParaRPr>
        </a:p>
      </dgm:t>
    </dgm:pt>
    <dgm:pt modelId="{089BA51A-EDB2-4AEA-8C63-0A2ECAAB9507}" type="parTrans" cxnId="{3F2947BD-1B0D-4749-86D8-6F31B61A82C8}">
      <dgm:prSet/>
      <dgm:spPr/>
      <dgm:t>
        <a:bodyPr/>
        <a:lstStyle/>
        <a:p>
          <a:pPr algn="ctr"/>
          <a:endParaRPr lang="es-ES" sz="1400" b="1">
            <a:latin typeface="Corbel" panose="020B0503020204020204" pitchFamily="34" charset="0"/>
          </a:endParaRPr>
        </a:p>
      </dgm:t>
    </dgm:pt>
    <dgm:pt modelId="{A67F8669-7194-431F-AF5E-15B98A19E019}" type="sibTrans" cxnId="{3F2947BD-1B0D-4749-86D8-6F31B61A82C8}">
      <dgm:prSet custT="1"/>
      <dgm:spPr/>
      <dgm:t>
        <a:bodyPr/>
        <a:lstStyle/>
        <a:p>
          <a:pPr algn="ctr"/>
          <a:endParaRPr lang="es-ES" sz="1400" b="1">
            <a:latin typeface="Corbel" panose="020B0503020204020204" pitchFamily="34" charset="0"/>
          </a:endParaRPr>
        </a:p>
      </dgm:t>
    </dgm:pt>
    <dgm:pt modelId="{B1815E21-EBAA-4A69-8D28-52C716A915BB}">
      <dgm:prSet phldrT="[Texto]"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sz="1200" b="1" dirty="0">
              <a:latin typeface="Arial" panose="020B0604020202020204" pitchFamily="34" charset="0"/>
              <a:cs typeface="Arial" panose="020B0604020202020204" pitchFamily="34" charset="0"/>
            </a:rPr>
            <a:t>Acceso al Cuarto de Datos  e Inscripción a la Licitación</a:t>
          </a:r>
          <a:endParaRPr lang="es-ES" sz="1200" b="1" dirty="0">
            <a:latin typeface="Arial" panose="020B0604020202020204" pitchFamily="34" charset="0"/>
            <a:cs typeface="Arial" panose="020B0604020202020204" pitchFamily="34" charset="0"/>
          </a:endParaRPr>
        </a:p>
        <a:p>
          <a:pPr marL="0" lvl="0" algn="ctr" defTabSz="488950">
            <a:lnSpc>
              <a:spcPct val="90000"/>
            </a:lnSpc>
            <a:spcBef>
              <a:spcPct val="0"/>
            </a:spcBef>
            <a:spcAft>
              <a:spcPct val="35000"/>
            </a:spcAft>
            <a:buNone/>
          </a:pPr>
          <a:endParaRPr lang="es-ES" sz="1100" b="1" dirty="0">
            <a:latin typeface="Arial" panose="020B0604020202020204" pitchFamily="34" charset="0"/>
            <a:cs typeface="Arial" panose="020B0604020202020204" pitchFamily="34" charset="0"/>
          </a:endParaRPr>
        </a:p>
      </dgm:t>
    </dgm:pt>
    <dgm:pt modelId="{30CC4F0F-2390-4D9A-8235-2752A36865E3}" type="parTrans" cxnId="{AB1EE9E4-2DA3-4FDB-A196-BADFDB3FAAC0}">
      <dgm:prSet/>
      <dgm:spPr/>
      <dgm:t>
        <a:bodyPr/>
        <a:lstStyle/>
        <a:p>
          <a:pPr algn="ctr"/>
          <a:endParaRPr lang="es-ES" sz="1400" b="1">
            <a:latin typeface="Corbel" panose="020B0503020204020204" pitchFamily="34" charset="0"/>
          </a:endParaRPr>
        </a:p>
      </dgm:t>
    </dgm:pt>
    <dgm:pt modelId="{7583D4C2-20BA-47CB-87E8-8B594BD722DE}" type="sibTrans" cxnId="{AB1EE9E4-2DA3-4FDB-A196-BADFDB3FAAC0}">
      <dgm:prSet custT="1"/>
      <dgm:spPr/>
      <dgm:t>
        <a:bodyPr/>
        <a:lstStyle/>
        <a:p>
          <a:pPr algn="ctr"/>
          <a:endParaRPr lang="es-ES" sz="1400" b="1">
            <a:latin typeface="Corbel" panose="020B0503020204020204" pitchFamily="34" charset="0"/>
          </a:endParaRPr>
        </a:p>
      </dgm:t>
    </dgm:pt>
    <dgm:pt modelId="{75D1B367-F6E9-4EA5-A637-EBA9D7FDC02A}">
      <dgm:prSet phldrT="[Texto]" custT="1"/>
      <dgm:spPr>
        <a:solidFill>
          <a:schemeClr val="accent6">
            <a:lumMod val="20000"/>
            <a:lumOff val="80000"/>
          </a:schemeClr>
        </a:solidFill>
      </dgm:spPr>
      <dgm:t>
        <a:bodyPr/>
        <a:lstStyle/>
        <a:p>
          <a:pPr algn="ctr"/>
          <a:r>
            <a:rPr lang="es-MX" sz="1200" b="1" dirty="0">
              <a:latin typeface="Arial" panose="020B0604020202020204" pitchFamily="34" charset="0"/>
              <a:cs typeface="Arial" panose="020B0604020202020204" pitchFamily="34" charset="0"/>
            </a:rPr>
            <a:t>Visitas a las Áreas Contractuales</a:t>
          </a:r>
          <a:endParaRPr lang="es-ES" sz="1200" b="1" dirty="0">
            <a:latin typeface="Arial" panose="020B0604020202020204" pitchFamily="34" charset="0"/>
            <a:cs typeface="Arial" panose="020B0604020202020204" pitchFamily="34" charset="0"/>
          </a:endParaRPr>
        </a:p>
      </dgm:t>
    </dgm:pt>
    <dgm:pt modelId="{52889AB7-6E69-4ACC-BBA7-7DC7136A8F69}" type="parTrans" cxnId="{C0AC5C57-0A3A-4D0D-9F5E-DC1689639DEA}">
      <dgm:prSet/>
      <dgm:spPr/>
      <dgm:t>
        <a:bodyPr/>
        <a:lstStyle/>
        <a:p>
          <a:pPr algn="ctr"/>
          <a:endParaRPr lang="es-ES" sz="1400" b="1">
            <a:latin typeface="Corbel" panose="020B0503020204020204" pitchFamily="34" charset="0"/>
          </a:endParaRPr>
        </a:p>
      </dgm:t>
    </dgm:pt>
    <dgm:pt modelId="{B04F3C8C-8476-48BE-84DA-F9A7822B997F}" type="sibTrans" cxnId="{C0AC5C57-0A3A-4D0D-9F5E-DC1689639DEA}">
      <dgm:prSet custT="1"/>
      <dgm:spPr/>
      <dgm:t>
        <a:bodyPr/>
        <a:lstStyle/>
        <a:p>
          <a:pPr algn="ctr"/>
          <a:endParaRPr lang="es-ES" sz="1400" b="1">
            <a:latin typeface="Corbel" panose="020B0503020204020204" pitchFamily="34" charset="0"/>
          </a:endParaRPr>
        </a:p>
      </dgm:t>
    </dgm:pt>
    <dgm:pt modelId="{975479B1-7056-47B4-9B96-B797779D3532}">
      <dgm:prSet custT="1"/>
      <dgm:spPr/>
      <dgm:t>
        <a:bodyPr/>
        <a:lstStyle/>
        <a:p>
          <a:pPr algn="ctr"/>
          <a:endParaRPr lang="es-ES" sz="1400" b="1" dirty="0">
            <a:latin typeface="Corbel" panose="020B0503020204020204" pitchFamily="34" charset="0"/>
          </a:endParaRPr>
        </a:p>
        <a:p>
          <a:pPr algn="ctr"/>
          <a:endParaRPr lang="es-ES" sz="1000" b="1" dirty="0">
            <a:latin typeface="Arial" panose="020B0604020202020204" pitchFamily="34" charset="0"/>
            <a:cs typeface="Arial" panose="020B0604020202020204" pitchFamily="34" charset="0"/>
          </a:endParaRPr>
        </a:p>
        <a:p>
          <a:pPr marL="0" indent="0" algn="ctr">
            <a:tabLst>
              <a:tab pos="981075" algn="l"/>
            </a:tabLst>
          </a:pPr>
          <a:endParaRPr lang="es-MX" sz="1100" b="1" dirty="0">
            <a:latin typeface="Arial" panose="020B0604020202020204" pitchFamily="34" charset="0"/>
            <a:cs typeface="Arial" panose="020B0604020202020204" pitchFamily="34" charset="0"/>
          </a:endParaRPr>
        </a:p>
        <a:p>
          <a:pPr marL="0" indent="0" algn="ctr">
            <a:tabLst>
              <a:tab pos="981075" algn="l"/>
            </a:tabLst>
          </a:pPr>
          <a:r>
            <a:rPr lang="es-MX" sz="1200" b="1" dirty="0">
              <a:latin typeface="Arial" panose="020B0604020202020204" pitchFamily="34" charset="0"/>
              <a:cs typeface="Arial" panose="020B0604020202020204" pitchFamily="34" charset="0"/>
            </a:rPr>
            <a:t>Precalificación</a:t>
          </a:r>
          <a:endParaRPr lang="es-ES" sz="1100" b="1" dirty="0">
            <a:latin typeface="Arial" panose="020B0604020202020204" pitchFamily="34" charset="0"/>
            <a:cs typeface="Arial" panose="020B0604020202020204" pitchFamily="34" charset="0"/>
          </a:endParaRPr>
        </a:p>
      </dgm:t>
    </dgm:pt>
    <dgm:pt modelId="{1D7F62E6-6844-4E25-9842-D61FC5E38272}" type="parTrans" cxnId="{89F6BA2F-746C-4CA8-AA25-4D4CE843B240}">
      <dgm:prSet/>
      <dgm:spPr/>
      <dgm:t>
        <a:bodyPr/>
        <a:lstStyle/>
        <a:p>
          <a:pPr algn="ctr"/>
          <a:endParaRPr lang="es-ES" sz="1400" b="1">
            <a:latin typeface="Corbel" panose="020B0503020204020204" pitchFamily="34" charset="0"/>
          </a:endParaRPr>
        </a:p>
      </dgm:t>
    </dgm:pt>
    <dgm:pt modelId="{6CA2B212-EC16-4E3B-B403-DDF3DD64C096}" type="sibTrans" cxnId="{89F6BA2F-746C-4CA8-AA25-4D4CE843B240}">
      <dgm:prSet custT="1"/>
      <dgm:spPr/>
      <dgm:t>
        <a:bodyPr/>
        <a:lstStyle/>
        <a:p>
          <a:pPr algn="ctr"/>
          <a:endParaRPr lang="es-ES" sz="1400" b="1">
            <a:latin typeface="Corbel" panose="020B0503020204020204" pitchFamily="34" charset="0"/>
          </a:endParaRPr>
        </a:p>
      </dgm:t>
    </dgm:pt>
    <dgm:pt modelId="{16C3B274-0426-4C65-BAC3-4EF8DF240ABD}">
      <dgm:prSet custT="1"/>
      <dgm:spPr/>
      <dgm:t>
        <a:bodyPr/>
        <a:lstStyle/>
        <a:p>
          <a:pPr marL="114300" indent="0" algn="ctr"/>
          <a:endParaRPr lang="es-MX" sz="1400" b="1" dirty="0">
            <a:latin typeface="Corbel" panose="020B0503020204020204" pitchFamily="34" charset="0"/>
          </a:endParaRPr>
        </a:p>
      </dgm:t>
    </dgm:pt>
    <dgm:pt modelId="{4A1AD4C1-EC0E-4503-98C9-F53F2ABF8798}" type="parTrans" cxnId="{C5519514-ADD1-46A2-9665-3747A02B544C}">
      <dgm:prSet/>
      <dgm:spPr/>
      <dgm:t>
        <a:bodyPr/>
        <a:lstStyle/>
        <a:p>
          <a:pPr algn="ctr"/>
          <a:endParaRPr lang="es-ES" sz="1400" b="1">
            <a:latin typeface="Corbel" panose="020B0503020204020204" pitchFamily="34" charset="0"/>
          </a:endParaRPr>
        </a:p>
      </dgm:t>
    </dgm:pt>
    <dgm:pt modelId="{E49E9D93-E037-4DDC-A3EC-E1798139FA89}" type="sibTrans" cxnId="{C5519514-ADD1-46A2-9665-3747A02B544C}">
      <dgm:prSet/>
      <dgm:spPr/>
      <dgm:t>
        <a:bodyPr/>
        <a:lstStyle/>
        <a:p>
          <a:pPr algn="ctr"/>
          <a:endParaRPr lang="es-ES" sz="1400" b="1">
            <a:latin typeface="Corbel" panose="020B0503020204020204" pitchFamily="34" charset="0"/>
          </a:endParaRPr>
        </a:p>
      </dgm:t>
    </dgm:pt>
    <dgm:pt modelId="{DE860143-1C4C-4EA4-B099-AD841775353D}">
      <dgm:prSet custT="1"/>
      <dgm:spPr/>
      <dgm:t>
        <a:bodyPr/>
        <a:lstStyle/>
        <a:p>
          <a:pPr algn="ctr"/>
          <a:r>
            <a:rPr lang="es-MX" sz="1200" b="1" dirty="0">
              <a:latin typeface="Arial" panose="020B0604020202020204" pitchFamily="34" charset="0"/>
              <a:cs typeface="Arial" panose="020B0604020202020204" pitchFamily="34" charset="0"/>
            </a:rPr>
            <a:t>Presentación y apertura de propuestas</a:t>
          </a:r>
        </a:p>
      </dgm:t>
    </dgm:pt>
    <dgm:pt modelId="{E2E47D52-7050-4A63-92DA-1B1E3DAB103A}" type="parTrans" cxnId="{5663F62F-7DE8-4996-8125-1F878402A857}">
      <dgm:prSet/>
      <dgm:spPr/>
      <dgm:t>
        <a:bodyPr/>
        <a:lstStyle/>
        <a:p>
          <a:pPr algn="ctr"/>
          <a:endParaRPr lang="es-ES" sz="1400">
            <a:latin typeface="Corbel" panose="020B0503020204020204" pitchFamily="34" charset="0"/>
          </a:endParaRPr>
        </a:p>
      </dgm:t>
    </dgm:pt>
    <dgm:pt modelId="{B6220182-1CB1-471F-8C4D-DC557DD750A1}" type="sibTrans" cxnId="{5663F62F-7DE8-4996-8125-1F878402A857}">
      <dgm:prSet custT="1"/>
      <dgm:spPr/>
      <dgm:t>
        <a:bodyPr/>
        <a:lstStyle/>
        <a:p>
          <a:pPr algn="ctr"/>
          <a:endParaRPr lang="es-ES" sz="1400">
            <a:latin typeface="Corbel" panose="020B0503020204020204" pitchFamily="34" charset="0"/>
          </a:endParaRPr>
        </a:p>
      </dgm:t>
    </dgm:pt>
    <dgm:pt modelId="{713864E9-AFCC-4976-8067-508BEF4C22FE}">
      <dgm:prSet custT="1"/>
      <dgm:spPr/>
      <dgm:t>
        <a:bodyPr/>
        <a:lstStyle/>
        <a:p>
          <a:pPr algn="ctr"/>
          <a:r>
            <a:rPr lang="es-MX" sz="1200" b="1" dirty="0">
              <a:latin typeface="Arial" panose="020B0604020202020204" pitchFamily="34" charset="0"/>
              <a:cs typeface="Arial" panose="020B0604020202020204" pitchFamily="34" charset="0"/>
            </a:rPr>
            <a:t>Suscripción del contrato</a:t>
          </a:r>
        </a:p>
      </dgm:t>
    </dgm:pt>
    <dgm:pt modelId="{BBB4050F-D657-46CD-8FA3-10740558F53D}" type="parTrans" cxnId="{1B024081-D9CD-48C1-9E44-EEEA453EE606}">
      <dgm:prSet/>
      <dgm:spPr/>
      <dgm:t>
        <a:bodyPr/>
        <a:lstStyle/>
        <a:p>
          <a:pPr algn="ctr"/>
          <a:endParaRPr lang="es-ES" sz="1400">
            <a:latin typeface="Corbel" panose="020B0503020204020204" pitchFamily="34" charset="0"/>
          </a:endParaRPr>
        </a:p>
      </dgm:t>
    </dgm:pt>
    <dgm:pt modelId="{743E60E9-4E86-4DD5-89F9-B2819F5455A0}" type="sibTrans" cxnId="{1B024081-D9CD-48C1-9E44-EEEA453EE606}">
      <dgm:prSet/>
      <dgm:spPr/>
      <dgm:t>
        <a:bodyPr/>
        <a:lstStyle/>
        <a:p>
          <a:pPr algn="ctr"/>
          <a:endParaRPr lang="es-ES" sz="1400">
            <a:latin typeface="Corbel" panose="020B0503020204020204" pitchFamily="34" charset="0"/>
          </a:endParaRPr>
        </a:p>
      </dgm:t>
    </dgm:pt>
    <dgm:pt modelId="{A2031423-08C2-4318-831E-9C1B83E141B9}" type="pres">
      <dgm:prSet presAssocID="{FDE02C77-DC51-4FAF-8816-ED2ED972689E}" presName="CompostProcess" presStyleCnt="0">
        <dgm:presLayoutVars>
          <dgm:dir/>
          <dgm:resizeHandles val="exact"/>
        </dgm:presLayoutVars>
      </dgm:prSet>
      <dgm:spPr/>
      <dgm:t>
        <a:bodyPr/>
        <a:lstStyle/>
        <a:p>
          <a:endParaRPr lang="es-MX"/>
        </a:p>
      </dgm:t>
    </dgm:pt>
    <dgm:pt modelId="{7239925B-DAA8-42B1-99EE-4C5BE2CB9B60}" type="pres">
      <dgm:prSet presAssocID="{FDE02C77-DC51-4FAF-8816-ED2ED972689E}" presName="arrow" presStyleLbl="bgShp" presStyleIdx="0" presStyleCnt="1" custScaleX="117647" custLinFactNeighborX="0" custLinFactNeighborY="-11121"/>
      <dgm:spPr>
        <a:solidFill>
          <a:schemeClr val="accent1"/>
        </a:solidFill>
      </dgm:spPr>
    </dgm:pt>
    <dgm:pt modelId="{660910A6-46BD-417C-BFAC-2181B6CCD40D}" type="pres">
      <dgm:prSet presAssocID="{FDE02C77-DC51-4FAF-8816-ED2ED972689E}" presName="linearProcess" presStyleCnt="0"/>
      <dgm:spPr/>
    </dgm:pt>
    <dgm:pt modelId="{D3A0A8E1-77BD-4DBD-A353-B07D1C46F0E9}" type="pres">
      <dgm:prSet presAssocID="{CC647BAE-ED63-4BEF-92C5-211D92DF6083}" presName="textNode" presStyleLbl="node1" presStyleIdx="0" presStyleCnt="6" custScaleX="161129" custLinFactNeighborX="-406" custLinFactNeighborY="-1215">
        <dgm:presLayoutVars>
          <dgm:bulletEnabled val="1"/>
        </dgm:presLayoutVars>
      </dgm:prSet>
      <dgm:spPr/>
      <dgm:t>
        <a:bodyPr/>
        <a:lstStyle/>
        <a:p>
          <a:endParaRPr lang="es-MX"/>
        </a:p>
      </dgm:t>
    </dgm:pt>
    <dgm:pt modelId="{BEB665BE-D1F6-4C5B-BA30-EFBC4B6C5BD1}" type="pres">
      <dgm:prSet presAssocID="{A67F8669-7194-431F-AF5E-15B98A19E019}" presName="sibTrans" presStyleCnt="0"/>
      <dgm:spPr/>
    </dgm:pt>
    <dgm:pt modelId="{66552A19-A132-4963-A91A-8DE1F19BC214}" type="pres">
      <dgm:prSet presAssocID="{B1815E21-EBAA-4A69-8D28-52C716A915BB}" presName="textNode" presStyleLbl="node1" presStyleIdx="1" presStyleCnt="6" custScaleX="176472" custScaleY="96897" custLinFactNeighborX="-15223" custLinFactNeighborY="-810">
        <dgm:presLayoutVars>
          <dgm:bulletEnabled val="1"/>
        </dgm:presLayoutVars>
      </dgm:prSet>
      <dgm:spPr/>
      <dgm:t>
        <a:bodyPr/>
        <a:lstStyle/>
        <a:p>
          <a:endParaRPr lang="es-MX"/>
        </a:p>
      </dgm:t>
    </dgm:pt>
    <dgm:pt modelId="{4820027A-6E29-4E3B-9D8C-3689358A5114}" type="pres">
      <dgm:prSet presAssocID="{7583D4C2-20BA-47CB-87E8-8B594BD722DE}" presName="sibTrans" presStyleCnt="0"/>
      <dgm:spPr/>
    </dgm:pt>
    <dgm:pt modelId="{E3098AAA-2A82-4844-9C96-806B10DFDDB6}" type="pres">
      <dgm:prSet presAssocID="{75D1B367-F6E9-4EA5-A637-EBA9D7FDC02A}" presName="textNode" presStyleLbl="node1" presStyleIdx="2" presStyleCnt="6" custScaleX="162393" custScaleY="99565" custLinFactNeighborX="-34010" custLinFactNeighborY="-406">
        <dgm:presLayoutVars>
          <dgm:bulletEnabled val="1"/>
        </dgm:presLayoutVars>
      </dgm:prSet>
      <dgm:spPr/>
      <dgm:t>
        <a:bodyPr/>
        <a:lstStyle/>
        <a:p>
          <a:endParaRPr lang="es-MX"/>
        </a:p>
      </dgm:t>
    </dgm:pt>
    <dgm:pt modelId="{418D0FDC-3E81-4F60-A88D-BEAA600375B0}" type="pres">
      <dgm:prSet presAssocID="{B04F3C8C-8476-48BE-84DA-F9A7822B997F}" presName="sibTrans" presStyleCnt="0"/>
      <dgm:spPr/>
    </dgm:pt>
    <dgm:pt modelId="{2E93E10E-E639-4BE1-9D42-16869CC797DD}" type="pres">
      <dgm:prSet presAssocID="{975479B1-7056-47B4-9B96-B797779D3532}" presName="textNode" presStyleLbl="node1" presStyleIdx="3" presStyleCnt="6" custScaleX="199449" custScaleY="98723" custLinFactNeighborX="-45611" custLinFactNeighborY="-830">
        <dgm:presLayoutVars>
          <dgm:bulletEnabled val="1"/>
        </dgm:presLayoutVars>
      </dgm:prSet>
      <dgm:spPr/>
      <dgm:t>
        <a:bodyPr/>
        <a:lstStyle/>
        <a:p>
          <a:endParaRPr lang="es-MX"/>
        </a:p>
      </dgm:t>
    </dgm:pt>
    <dgm:pt modelId="{33CB929D-E225-4C16-97D7-6B014CA22945}" type="pres">
      <dgm:prSet presAssocID="{6CA2B212-EC16-4E3B-B403-DDF3DD64C096}" presName="sibTrans" presStyleCnt="0"/>
      <dgm:spPr/>
    </dgm:pt>
    <dgm:pt modelId="{CE41B5FC-664E-41E6-B2F4-6321AF624557}" type="pres">
      <dgm:prSet presAssocID="{DE860143-1C4C-4EA4-B099-AD841775353D}" presName="textNode" presStyleLbl="node1" presStyleIdx="4" presStyleCnt="6" custScaleX="178809" custLinFactNeighborX="-72478" custLinFactNeighborY="-406">
        <dgm:presLayoutVars>
          <dgm:bulletEnabled val="1"/>
        </dgm:presLayoutVars>
      </dgm:prSet>
      <dgm:spPr/>
      <dgm:t>
        <a:bodyPr/>
        <a:lstStyle/>
        <a:p>
          <a:endParaRPr lang="es-MX"/>
        </a:p>
      </dgm:t>
    </dgm:pt>
    <dgm:pt modelId="{40702F5A-294B-4A4F-805E-FA8EEC7A0D2F}" type="pres">
      <dgm:prSet presAssocID="{B6220182-1CB1-471F-8C4D-DC557DD750A1}" presName="sibTrans" presStyleCnt="0"/>
      <dgm:spPr/>
    </dgm:pt>
    <dgm:pt modelId="{EB310737-083E-4433-AFDF-D3A9831013DE}" type="pres">
      <dgm:prSet presAssocID="{713864E9-AFCC-4976-8067-508BEF4C22FE}" presName="textNode" presStyleLbl="node1" presStyleIdx="5" presStyleCnt="6" custScaleX="158565" custLinFactX="-1409" custLinFactNeighborX="-100000" custLinFactNeighborY="-406">
        <dgm:presLayoutVars>
          <dgm:bulletEnabled val="1"/>
        </dgm:presLayoutVars>
      </dgm:prSet>
      <dgm:spPr/>
      <dgm:t>
        <a:bodyPr/>
        <a:lstStyle/>
        <a:p>
          <a:endParaRPr lang="es-MX"/>
        </a:p>
      </dgm:t>
    </dgm:pt>
  </dgm:ptLst>
  <dgm:cxnLst>
    <dgm:cxn modelId="{27342A67-CED2-41DC-BE82-F77843B4B0DA}" type="presOf" srcId="{DE860143-1C4C-4EA4-B099-AD841775353D}" destId="{CE41B5FC-664E-41E6-B2F4-6321AF624557}" srcOrd="0" destOrd="0" presId="urn:microsoft.com/office/officeart/2005/8/layout/hProcess9"/>
    <dgm:cxn modelId="{C0AC5C57-0A3A-4D0D-9F5E-DC1689639DEA}" srcId="{FDE02C77-DC51-4FAF-8816-ED2ED972689E}" destId="{75D1B367-F6E9-4EA5-A637-EBA9D7FDC02A}" srcOrd="2" destOrd="0" parTransId="{52889AB7-6E69-4ACC-BBA7-7DC7136A8F69}" sibTransId="{B04F3C8C-8476-48BE-84DA-F9A7822B997F}"/>
    <dgm:cxn modelId="{3F2947BD-1B0D-4749-86D8-6F31B61A82C8}" srcId="{FDE02C77-DC51-4FAF-8816-ED2ED972689E}" destId="{CC647BAE-ED63-4BEF-92C5-211D92DF6083}" srcOrd="0" destOrd="0" parTransId="{089BA51A-EDB2-4AEA-8C63-0A2ECAAB9507}" sibTransId="{A67F8669-7194-431F-AF5E-15B98A19E019}"/>
    <dgm:cxn modelId="{1B024081-D9CD-48C1-9E44-EEEA453EE606}" srcId="{FDE02C77-DC51-4FAF-8816-ED2ED972689E}" destId="{713864E9-AFCC-4976-8067-508BEF4C22FE}" srcOrd="5" destOrd="0" parTransId="{BBB4050F-D657-46CD-8FA3-10740558F53D}" sibTransId="{743E60E9-4E86-4DD5-89F9-B2819F5455A0}"/>
    <dgm:cxn modelId="{993DFB7B-7CEC-417D-A5AE-4986AC5258E2}" type="presOf" srcId="{75D1B367-F6E9-4EA5-A637-EBA9D7FDC02A}" destId="{E3098AAA-2A82-4844-9C96-806B10DFDDB6}" srcOrd="0" destOrd="0" presId="urn:microsoft.com/office/officeart/2005/8/layout/hProcess9"/>
    <dgm:cxn modelId="{ADF3078F-0461-4095-B6FF-AD18962375BD}" type="presOf" srcId="{713864E9-AFCC-4976-8067-508BEF4C22FE}" destId="{EB310737-083E-4433-AFDF-D3A9831013DE}" srcOrd="0" destOrd="0" presId="urn:microsoft.com/office/officeart/2005/8/layout/hProcess9"/>
    <dgm:cxn modelId="{6F9B47AA-FA9D-4A21-9493-E6EA9CBB3BE3}" type="presOf" srcId="{975479B1-7056-47B4-9B96-B797779D3532}" destId="{2E93E10E-E639-4BE1-9D42-16869CC797DD}" srcOrd="0" destOrd="0" presId="urn:microsoft.com/office/officeart/2005/8/layout/hProcess9"/>
    <dgm:cxn modelId="{C5519514-ADD1-46A2-9665-3747A02B544C}" srcId="{975479B1-7056-47B4-9B96-B797779D3532}" destId="{16C3B274-0426-4C65-BAC3-4EF8DF240ABD}" srcOrd="0" destOrd="0" parTransId="{4A1AD4C1-EC0E-4503-98C9-F53F2ABF8798}" sibTransId="{E49E9D93-E037-4DDC-A3EC-E1798139FA89}"/>
    <dgm:cxn modelId="{AB1EE9E4-2DA3-4FDB-A196-BADFDB3FAAC0}" srcId="{FDE02C77-DC51-4FAF-8816-ED2ED972689E}" destId="{B1815E21-EBAA-4A69-8D28-52C716A915BB}" srcOrd="1" destOrd="0" parTransId="{30CC4F0F-2390-4D9A-8235-2752A36865E3}" sibTransId="{7583D4C2-20BA-47CB-87E8-8B594BD722DE}"/>
    <dgm:cxn modelId="{0BC8A7CB-57CF-4263-8679-5445F7E6F49E}" type="presOf" srcId="{B1815E21-EBAA-4A69-8D28-52C716A915BB}" destId="{66552A19-A132-4963-A91A-8DE1F19BC214}" srcOrd="0" destOrd="0" presId="urn:microsoft.com/office/officeart/2005/8/layout/hProcess9"/>
    <dgm:cxn modelId="{8CCF06F9-51AB-4251-8C7C-40B5AC7FBAD2}" type="presOf" srcId="{CC647BAE-ED63-4BEF-92C5-211D92DF6083}" destId="{D3A0A8E1-77BD-4DBD-A353-B07D1C46F0E9}" srcOrd="0" destOrd="0" presId="urn:microsoft.com/office/officeart/2005/8/layout/hProcess9"/>
    <dgm:cxn modelId="{9F2B5769-4E8C-4663-8672-040271FBC13B}" type="presOf" srcId="{FDE02C77-DC51-4FAF-8816-ED2ED972689E}" destId="{A2031423-08C2-4318-831E-9C1B83E141B9}" srcOrd="0" destOrd="0" presId="urn:microsoft.com/office/officeart/2005/8/layout/hProcess9"/>
    <dgm:cxn modelId="{89F6BA2F-746C-4CA8-AA25-4D4CE843B240}" srcId="{FDE02C77-DC51-4FAF-8816-ED2ED972689E}" destId="{975479B1-7056-47B4-9B96-B797779D3532}" srcOrd="3" destOrd="0" parTransId="{1D7F62E6-6844-4E25-9842-D61FC5E38272}" sibTransId="{6CA2B212-EC16-4E3B-B403-DDF3DD64C096}"/>
    <dgm:cxn modelId="{FA353527-CE70-43F4-B127-0B2920D048BE}" type="presOf" srcId="{16C3B274-0426-4C65-BAC3-4EF8DF240ABD}" destId="{2E93E10E-E639-4BE1-9D42-16869CC797DD}" srcOrd="0" destOrd="1" presId="urn:microsoft.com/office/officeart/2005/8/layout/hProcess9"/>
    <dgm:cxn modelId="{5663F62F-7DE8-4996-8125-1F878402A857}" srcId="{FDE02C77-DC51-4FAF-8816-ED2ED972689E}" destId="{DE860143-1C4C-4EA4-B099-AD841775353D}" srcOrd="4" destOrd="0" parTransId="{E2E47D52-7050-4A63-92DA-1B1E3DAB103A}" sibTransId="{B6220182-1CB1-471F-8C4D-DC557DD750A1}"/>
    <dgm:cxn modelId="{268E3D4D-9D4A-4EFE-954A-70B4E5F36A50}" type="presParOf" srcId="{A2031423-08C2-4318-831E-9C1B83E141B9}" destId="{7239925B-DAA8-42B1-99EE-4C5BE2CB9B60}" srcOrd="0" destOrd="0" presId="urn:microsoft.com/office/officeart/2005/8/layout/hProcess9"/>
    <dgm:cxn modelId="{4FDD9DFF-9FC0-460C-B4B0-C2C797E31E48}" type="presParOf" srcId="{A2031423-08C2-4318-831E-9C1B83E141B9}" destId="{660910A6-46BD-417C-BFAC-2181B6CCD40D}" srcOrd="1" destOrd="0" presId="urn:microsoft.com/office/officeart/2005/8/layout/hProcess9"/>
    <dgm:cxn modelId="{DFD081F2-8F02-4DC6-8060-CEA3F9ABF5D6}" type="presParOf" srcId="{660910A6-46BD-417C-BFAC-2181B6CCD40D}" destId="{D3A0A8E1-77BD-4DBD-A353-B07D1C46F0E9}" srcOrd="0" destOrd="0" presId="urn:microsoft.com/office/officeart/2005/8/layout/hProcess9"/>
    <dgm:cxn modelId="{AD92E389-7E7D-4A52-9551-3E19658F6EFB}" type="presParOf" srcId="{660910A6-46BD-417C-BFAC-2181B6CCD40D}" destId="{BEB665BE-D1F6-4C5B-BA30-EFBC4B6C5BD1}" srcOrd="1" destOrd="0" presId="urn:microsoft.com/office/officeart/2005/8/layout/hProcess9"/>
    <dgm:cxn modelId="{9D5DFA40-868F-450D-87F2-2F9AFD32D0AC}" type="presParOf" srcId="{660910A6-46BD-417C-BFAC-2181B6CCD40D}" destId="{66552A19-A132-4963-A91A-8DE1F19BC214}" srcOrd="2" destOrd="0" presId="urn:microsoft.com/office/officeart/2005/8/layout/hProcess9"/>
    <dgm:cxn modelId="{AF1EA246-2030-406A-B82D-6D38571593CF}" type="presParOf" srcId="{660910A6-46BD-417C-BFAC-2181B6CCD40D}" destId="{4820027A-6E29-4E3B-9D8C-3689358A5114}" srcOrd="3" destOrd="0" presId="urn:microsoft.com/office/officeart/2005/8/layout/hProcess9"/>
    <dgm:cxn modelId="{B5D9571A-54C1-4EFD-934B-465A20040726}" type="presParOf" srcId="{660910A6-46BD-417C-BFAC-2181B6CCD40D}" destId="{E3098AAA-2A82-4844-9C96-806B10DFDDB6}" srcOrd="4" destOrd="0" presId="urn:microsoft.com/office/officeart/2005/8/layout/hProcess9"/>
    <dgm:cxn modelId="{338C1296-874D-49F3-BB85-F1DBAEFF0AD3}" type="presParOf" srcId="{660910A6-46BD-417C-BFAC-2181B6CCD40D}" destId="{418D0FDC-3E81-4F60-A88D-BEAA600375B0}" srcOrd="5" destOrd="0" presId="urn:microsoft.com/office/officeart/2005/8/layout/hProcess9"/>
    <dgm:cxn modelId="{5F862478-726F-485C-B5E5-F17C6D1966E7}" type="presParOf" srcId="{660910A6-46BD-417C-BFAC-2181B6CCD40D}" destId="{2E93E10E-E639-4BE1-9D42-16869CC797DD}" srcOrd="6" destOrd="0" presId="urn:microsoft.com/office/officeart/2005/8/layout/hProcess9"/>
    <dgm:cxn modelId="{AF438BA8-9C79-4D88-A349-655F50FF023F}" type="presParOf" srcId="{660910A6-46BD-417C-BFAC-2181B6CCD40D}" destId="{33CB929D-E225-4C16-97D7-6B014CA22945}" srcOrd="7" destOrd="0" presId="urn:microsoft.com/office/officeart/2005/8/layout/hProcess9"/>
    <dgm:cxn modelId="{12BEF18D-FFC9-4A4C-B5E8-817A25D21683}" type="presParOf" srcId="{660910A6-46BD-417C-BFAC-2181B6CCD40D}" destId="{CE41B5FC-664E-41E6-B2F4-6321AF624557}" srcOrd="8" destOrd="0" presId="urn:microsoft.com/office/officeart/2005/8/layout/hProcess9"/>
    <dgm:cxn modelId="{F8E08861-E8F4-42A4-A158-92E11EE3F4B6}" type="presParOf" srcId="{660910A6-46BD-417C-BFAC-2181B6CCD40D}" destId="{40702F5A-294B-4A4F-805E-FA8EEC7A0D2F}" srcOrd="9" destOrd="0" presId="urn:microsoft.com/office/officeart/2005/8/layout/hProcess9"/>
    <dgm:cxn modelId="{835ECDD7-882B-424A-9AD4-5F9C5F49D2B1}" type="presParOf" srcId="{660910A6-46BD-417C-BFAC-2181B6CCD40D}" destId="{EB310737-083E-4433-AFDF-D3A9831013D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7DC3A-4240-4310-BCC2-AA34CA9E86ED}"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s-MX"/>
        </a:p>
      </dgm:t>
    </dgm:pt>
    <dgm:pt modelId="{1BFE19E6-7E5C-43D8-A060-AC5817710A39}">
      <dgm:prSet custT="1"/>
      <dgm:spPr/>
      <dgm:t>
        <a:bodyPr/>
        <a:lstStyle/>
        <a:p>
          <a:r>
            <a:rPr lang="es-ES" sz="6600" b="1" dirty="0"/>
            <a:t>CNIH</a:t>
          </a:r>
          <a:endParaRPr lang="es-MX" sz="6600" b="1" dirty="0"/>
        </a:p>
      </dgm:t>
    </dgm:pt>
    <dgm:pt modelId="{F6C80207-6F9F-4900-ADC0-BCCF20DBB087}" type="parTrans" cxnId="{234F4E6D-4865-41AD-9A67-76C0AD83069C}">
      <dgm:prSet/>
      <dgm:spPr/>
      <dgm:t>
        <a:bodyPr/>
        <a:lstStyle/>
        <a:p>
          <a:endParaRPr lang="es-MX"/>
        </a:p>
      </dgm:t>
    </dgm:pt>
    <dgm:pt modelId="{CB6C833F-3098-404F-91F8-A7A89FBAFC69}" type="sibTrans" cxnId="{234F4E6D-4865-41AD-9A67-76C0AD83069C}">
      <dgm:prSet/>
      <dgm:spPr/>
      <dgm:t>
        <a:bodyPr/>
        <a:lstStyle/>
        <a:p>
          <a:endParaRPr lang="es-MX"/>
        </a:p>
      </dgm:t>
    </dgm:pt>
    <dgm:pt modelId="{8F2D257E-F14A-4D81-BACB-4A2626D73725}">
      <dgm:prSet/>
      <dgm:spPr/>
      <dgm:t>
        <a:bodyPr/>
        <a:lstStyle/>
        <a:p>
          <a:pPr algn="l"/>
          <a:r>
            <a:rPr lang="es-ES" b="1" dirty="0"/>
            <a:t>Requisitos:</a:t>
          </a:r>
        </a:p>
        <a:p>
          <a:pPr algn="l"/>
          <a:r>
            <a:rPr lang="es-ES" dirty="0"/>
            <a:t>	Solicitud                                                                               	Acta Constitutiva                                               	Poder e identificación del representante legal</a:t>
          </a:r>
          <a:endParaRPr lang="es-MX" dirty="0"/>
        </a:p>
      </dgm:t>
    </dgm:pt>
    <dgm:pt modelId="{FF16F1B6-71B3-4F07-A7F5-608737024A30}" type="parTrans" cxnId="{303B24C3-5DA4-439C-94EC-9E9F7BD6BF62}">
      <dgm:prSet/>
      <dgm:spPr/>
      <dgm:t>
        <a:bodyPr/>
        <a:lstStyle/>
        <a:p>
          <a:endParaRPr lang="es-MX"/>
        </a:p>
      </dgm:t>
    </dgm:pt>
    <dgm:pt modelId="{E1F9684A-B48A-47AE-8F94-D8567A3479C6}" type="sibTrans" cxnId="{303B24C3-5DA4-439C-94EC-9E9F7BD6BF62}">
      <dgm:prSet/>
      <dgm:spPr/>
      <dgm:t>
        <a:bodyPr/>
        <a:lstStyle/>
        <a:p>
          <a:endParaRPr lang="es-MX"/>
        </a:p>
      </dgm:t>
    </dgm:pt>
    <dgm:pt modelId="{114424AC-067E-4F03-925F-8D8093E1E236}">
      <dgm:prSet/>
      <dgm:spPr/>
      <dgm:t>
        <a:bodyPr/>
        <a:lstStyle/>
        <a:p>
          <a:pPr algn="l"/>
          <a:r>
            <a:rPr lang="es-ES" dirty="0"/>
            <a:t>Se debe realizar el pago del aprovechamiento correspondiente, el </a:t>
          </a:r>
          <a:r>
            <a:rPr lang="es-ES" b="1" dirty="0"/>
            <a:t>monto</a:t>
          </a:r>
          <a:r>
            <a:rPr lang="es-ES" dirty="0"/>
            <a:t> depende la información de la licitación</a:t>
          </a:r>
          <a:endParaRPr lang="es-MX" dirty="0"/>
        </a:p>
      </dgm:t>
    </dgm:pt>
    <dgm:pt modelId="{BFBD88D8-333F-4430-8999-0942E40E3324}" type="parTrans" cxnId="{1665F66F-6E4F-4179-B4FC-B9306EC7E6D2}">
      <dgm:prSet/>
      <dgm:spPr/>
      <dgm:t>
        <a:bodyPr/>
        <a:lstStyle/>
        <a:p>
          <a:endParaRPr lang="es-MX"/>
        </a:p>
      </dgm:t>
    </dgm:pt>
    <dgm:pt modelId="{75E1884E-230B-41E4-9320-692B416BDF21}" type="sibTrans" cxnId="{1665F66F-6E4F-4179-B4FC-B9306EC7E6D2}">
      <dgm:prSet/>
      <dgm:spPr/>
      <dgm:t>
        <a:bodyPr/>
        <a:lstStyle/>
        <a:p>
          <a:endParaRPr lang="es-MX"/>
        </a:p>
      </dgm:t>
    </dgm:pt>
    <dgm:pt modelId="{36F37C77-9716-4DDE-A4CC-301C11AA575F}">
      <dgm:prSet/>
      <dgm:spPr/>
      <dgm:t>
        <a:bodyPr/>
        <a:lstStyle/>
        <a:p>
          <a:pPr algn="l"/>
          <a:r>
            <a:rPr lang="es-ES" dirty="0"/>
            <a:t>El </a:t>
          </a:r>
          <a:r>
            <a:rPr lang="es-ES" b="1" dirty="0"/>
            <a:t>pago</a:t>
          </a:r>
          <a:r>
            <a:rPr lang="es-ES" dirty="0"/>
            <a:t> del cuarto de datos incluye:</a:t>
          </a:r>
        </a:p>
        <a:p>
          <a:pPr algn="l"/>
          <a:r>
            <a:rPr lang="es-ES" dirty="0"/>
            <a:t>	Licencia de uso de la información</a:t>
          </a:r>
        </a:p>
        <a:p>
          <a:pPr algn="l"/>
          <a:r>
            <a:rPr lang="es-ES" dirty="0"/>
            <a:t>	Visitas al Cuarto de Datos físico</a:t>
          </a:r>
          <a:endParaRPr lang="es-MX" dirty="0"/>
        </a:p>
      </dgm:t>
    </dgm:pt>
    <dgm:pt modelId="{F8F02614-8665-4B06-8CF0-07A5B1C3ECCE}" type="parTrans" cxnId="{30D05744-3D13-475C-A5F6-3219D2090C68}">
      <dgm:prSet/>
      <dgm:spPr/>
      <dgm:t>
        <a:bodyPr/>
        <a:lstStyle/>
        <a:p>
          <a:endParaRPr lang="es-MX"/>
        </a:p>
      </dgm:t>
    </dgm:pt>
    <dgm:pt modelId="{3B219681-111B-464A-A5A0-D38A214A9DC0}" type="sibTrans" cxnId="{30D05744-3D13-475C-A5F6-3219D2090C68}">
      <dgm:prSet/>
      <dgm:spPr/>
      <dgm:t>
        <a:bodyPr/>
        <a:lstStyle/>
        <a:p>
          <a:endParaRPr lang="es-MX"/>
        </a:p>
      </dgm:t>
    </dgm:pt>
    <dgm:pt modelId="{3017CBFF-900D-405D-BF82-39BAD62D1F9E}">
      <dgm:prSet/>
      <dgm:spPr/>
      <dgm:t>
        <a:bodyPr/>
        <a:lstStyle/>
        <a:p>
          <a:pPr algn="l"/>
          <a:r>
            <a:rPr lang="es-ES" dirty="0"/>
            <a:t>El CNIH </a:t>
          </a:r>
          <a:r>
            <a:rPr lang="es-ES" b="1" dirty="0"/>
            <a:t>valida</a:t>
          </a:r>
          <a:r>
            <a:rPr lang="es-ES" dirty="0"/>
            <a:t> al Comité Licitatorio el acceso al CD de los Interesados y los autoriza para realizar el pago de inscripción a la Licitación </a:t>
          </a:r>
          <a:endParaRPr lang="es-MX" dirty="0"/>
        </a:p>
      </dgm:t>
    </dgm:pt>
    <dgm:pt modelId="{6A225890-C2D3-4DAB-BFB9-DF8A06E5742F}" type="parTrans" cxnId="{F4F69AB5-ABAC-4259-9949-C532D2CF7842}">
      <dgm:prSet/>
      <dgm:spPr/>
      <dgm:t>
        <a:bodyPr/>
        <a:lstStyle/>
        <a:p>
          <a:endParaRPr lang="es-MX"/>
        </a:p>
      </dgm:t>
    </dgm:pt>
    <dgm:pt modelId="{256CD7CB-58DE-4ACA-BFB7-13E243295803}" type="sibTrans" cxnId="{F4F69AB5-ABAC-4259-9949-C532D2CF7842}">
      <dgm:prSet/>
      <dgm:spPr/>
      <dgm:t>
        <a:bodyPr/>
        <a:lstStyle/>
        <a:p>
          <a:endParaRPr lang="es-MX"/>
        </a:p>
      </dgm:t>
    </dgm:pt>
    <dgm:pt modelId="{9A01A52D-69D4-477A-B01A-54F778CF15B1}" type="pres">
      <dgm:prSet presAssocID="{E357DC3A-4240-4310-BCC2-AA34CA9E86ED}" presName="diagram" presStyleCnt="0">
        <dgm:presLayoutVars>
          <dgm:chMax val="1"/>
          <dgm:dir/>
          <dgm:animLvl val="ctr"/>
          <dgm:resizeHandles val="exact"/>
        </dgm:presLayoutVars>
      </dgm:prSet>
      <dgm:spPr/>
      <dgm:t>
        <a:bodyPr/>
        <a:lstStyle/>
        <a:p>
          <a:endParaRPr lang="es-MX"/>
        </a:p>
      </dgm:t>
    </dgm:pt>
    <dgm:pt modelId="{24E25B3E-7230-4093-9536-8F739428D138}" type="pres">
      <dgm:prSet presAssocID="{E357DC3A-4240-4310-BCC2-AA34CA9E86ED}" presName="matrix" presStyleCnt="0"/>
      <dgm:spPr/>
    </dgm:pt>
    <dgm:pt modelId="{602BA43D-8DDA-42B8-9A17-BF00099145A0}" type="pres">
      <dgm:prSet presAssocID="{E357DC3A-4240-4310-BCC2-AA34CA9E86ED}" presName="tile1" presStyleLbl="node1" presStyleIdx="0" presStyleCnt="4"/>
      <dgm:spPr/>
      <dgm:t>
        <a:bodyPr/>
        <a:lstStyle/>
        <a:p>
          <a:endParaRPr lang="es-MX"/>
        </a:p>
      </dgm:t>
    </dgm:pt>
    <dgm:pt modelId="{5A70A9B2-7A75-4EFB-B4E0-8E0334A9F474}" type="pres">
      <dgm:prSet presAssocID="{E357DC3A-4240-4310-BCC2-AA34CA9E86ED}" presName="tile1text" presStyleLbl="node1" presStyleIdx="0" presStyleCnt="4">
        <dgm:presLayoutVars>
          <dgm:chMax val="0"/>
          <dgm:chPref val="0"/>
          <dgm:bulletEnabled val="1"/>
        </dgm:presLayoutVars>
      </dgm:prSet>
      <dgm:spPr/>
      <dgm:t>
        <a:bodyPr/>
        <a:lstStyle/>
        <a:p>
          <a:endParaRPr lang="es-MX"/>
        </a:p>
      </dgm:t>
    </dgm:pt>
    <dgm:pt modelId="{AF30A41B-12C4-4A29-B971-D09D833648BB}" type="pres">
      <dgm:prSet presAssocID="{E357DC3A-4240-4310-BCC2-AA34CA9E86ED}" presName="tile2" presStyleLbl="node1" presStyleIdx="1" presStyleCnt="4"/>
      <dgm:spPr/>
      <dgm:t>
        <a:bodyPr/>
        <a:lstStyle/>
        <a:p>
          <a:endParaRPr lang="es-MX"/>
        </a:p>
      </dgm:t>
    </dgm:pt>
    <dgm:pt modelId="{8F55C720-F90E-49B6-A984-08D3D6F4E199}" type="pres">
      <dgm:prSet presAssocID="{E357DC3A-4240-4310-BCC2-AA34CA9E86ED}" presName="tile2text" presStyleLbl="node1" presStyleIdx="1" presStyleCnt="4">
        <dgm:presLayoutVars>
          <dgm:chMax val="0"/>
          <dgm:chPref val="0"/>
          <dgm:bulletEnabled val="1"/>
        </dgm:presLayoutVars>
      </dgm:prSet>
      <dgm:spPr/>
      <dgm:t>
        <a:bodyPr/>
        <a:lstStyle/>
        <a:p>
          <a:endParaRPr lang="es-MX"/>
        </a:p>
      </dgm:t>
    </dgm:pt>
    <dgm:pt modelId="{6B71642D-6598-4650-822A-DD9E2C4F0C9C}" type="pres">
      <dgm:prSet presAssocID="{E357DC3A-4240-4310-BCC2-AA34CA9E86ED}" presName="tile3" presStyleLbl="node1" presStyleIdx="2" presStyleCnt="4"/>
      <dgm:spPr/>
      <dgm:t>
        <a:bodyPr/>
        <a:lstStyle/>
        <a:p>
          <a:endParaRPr lang="es-MX"/>
        </a:p>
      </dgm:t>
    </dgm:pt>
    <dgm:pt modelId="{5B88E464-BF4D-4C23-B72E-E8020C410318}" type="pres">
      <dgm:prSet presAssocID="{E357DC3A-4240-4310-BCC2-AA34CA9E86ED}" presName="tile3text" presStyleLbl="node1" presStyleIdx="2" presStyleCnt="4">
        <dgm:presLayoutVars>
          <dgm:chMax val="0"/>
          <dgm:chPref val="0"/>
          <dgm:bulletEnabled val="1"/>
        </dgm:presLayoutVars>
      </dgm:prSet>
      <dgm:spPr/>
      <dgm:t>
        <a:bodyPr/>
        <a:lstStyle/>
        <a:p>
          <a:endParaRPr lang="es-MX"/>
        </a:p>
      </dgm:t>
    </dgm:pt>
    <dgm:pt modelId="{AE73E18A-BFF0-4C2D-AF12-23A1377BFBC5}" type="pres">
      <dgm:prSet presAssocID="{E357DC3A-4240-4310-BCC2-AA34CA9E86ED}" presName="tile4" presStyleLbl="node1" presStyleIdx="3" presStyleCnt="4"/>
      <dgm:spPr/>
      <dgm:t>
        <a:bodyPr/>
        <a:lstStyle/>
        <a:p>
          <a:endParaRPr lang="es-MX"/>
        </a:p>
      </dgm:t>
    </dgm:pt>
    <dgm:pt modelId="{5FAF2A3B-F183-4878-8463-57B72CFF3D5E}" type="pres">
      <dgm:prSet presAssocID="{E357DC3A-4240-4310-BCC2-AA34CA9E86ED}" presName="tile4text" presStyleLbl="node1" presStyleIdx="3" presStyleCnt="4">
        <dgm:presLayoutVars>
          <dgm:chMax val="0"/>
          <dgm:chPref val="0"/>
          <dgm:bulletEnabled val="1"/>
        </dgm:presLayoutVars>
      </dgm:prSet>
      <dgm:spPr/>
      <dgm:t>
        <a:bodyPr/>
        <a:lstStyle/>
        <a:p>
          <a:endParaRPr lang="es-MX"/>
        </a:p>
      </dgm:t>
    </dgm:pt>
    <dgm:pt modelId="{63D81022-A94C-49D4-9CE4-CFFE0EA882B3}" type="pres">
      <dgm:prSet presAssocID="{E357DC3A-4240-4310-BCC2-AA34CA9E86ED}" presName="centerTile" presStyleLbl="fgShp" presStyleIdx="0" presStyleCnt="1">
        <dgm:presLayoutVars>
          <dgm:chMax val="0"/>
          <dgm:chPref val="0"/>
        </dgm:presLayoutVars>
      </dgm:prSet>
      <dgm:spPr/>
      <dgm:t>
        <a:bodyPr/>
        <a:lstStyle/>
        <a:p>
          <a:endParaRPr lang="es-MX"/>
        </a:p>
      </dgm:t>
    </dgm:pt>
  </dgm:ptLst>
  <dgm:cxnLst>
    <dgm:cxn modelId="{3EA79305-3413-41FF-B75B-059BAA6A4F5F}" type="presOf" srcId="{36F37C77-9716-4DDE-A4CC-301C11AA575F}" destId="{6B71642D-6598-4650-822A-DD9E2C4F0C9C}" srcOrd="0" destOrd="0" presId="urn:microsoft.com/office/officeart/2005/8/layout/matrix1"/>
    <dgm:cxn modelId="{303B24C3-5DA4-439C-94EC-9E9F7BD6BF62}" srcId="{1BFE19E6-7E5C-43D8-A060-AC5817710A39}" destId="{8F2D257E-F14A-4D81-BACB-4A2626D73725}" srcOrd="0" destOrd="0" parTransId="{FF16F1B6-71B3-4F07-A7F5-608737024A30}" sibTransId="{E1F9684A-B48A-47AE-8F94-D8567A3479C6}"/>
    <dgm:cxn modelId="{1665F66F-6E4F-4179-B4FC-B9306EC7E6D2}" srcId="{1BFE19E6-7E5C-43D8-A060-AC5817710A39}" destId="{114424AC-067E-4F03-925F-8D8093E1E236}" srcOrd="1" destOrd="0" parTransId="{BFBD88D8-333F-4430-8999-0942E40E3324}" sibTransId="{75E1884E-230B-41E4-9320-692B416BDF21}"/>
    <dgm:cxn modelId="{986D0524-E708-44F4-8836-B8FBA256E893}" type="presOf" srcId="{3017CBFF-900D-405D-BF82-39BAD62D1F9E}" destId="{5FAF2A3B-F183-4878-8463-57B72CFF3D5E}" srcOrd="1" destOrd="0" presId="urn:microsoft.com/office/officeart/2005/8/layout/matrix1"/>
    <dgm:cxn modelId="{9627C884-FDF2-48C1-8CFB-E0F41F89C309}" type="presOf" srcId="{E357DC3A-4240-4310-BCC2-AA34CA9E86ED}" destId="{9A01A52D-69D4-477A-B01A-54F778CF15B1}" srcOrd="0" destOrd="0" presId="urn:microsoft.com/office/officeart/2005/8/layout/matrix1"/>
    <dgm:cxn modelId="{4E360C43-0BB4-467F-9B3F-0C686F719719}" type="presOf" srcId="{8F2D257E-F14A-4D81-BACB-4A2626D73725}" destId="{5A70A9B2-7A75-4EFB-B4E0-8E0334A9F474}" srcOrd="1" destOrd="0" presId="urn:microsoft.com/office/officeart/2005/8/layout/matrix1"/>
    <dgm:cxn modelId="{F4F69AB5-ABAC-4259-9949-C532D2CF7842}" srcId="{1BFE19E6-7E5C-43D8-A060-AC5817710A39}" destId="{3017CBFF-900D-405D-BF82-39BAD62D1F9E}" srcOrd="3" destOrd="0" parTransId="{6A225890-C2D3-4DAB-BFB9-DF8A06E5742F}" sibTransId="{256CD7CB-58DE-4ACA-BFB7-13E243295803}"/>
    <dgm:cxn modelId="{75BF882A-AE61-4743-90CC-595160A6B5F2}" type="presOf" srcId="{1BFE19E6-7E5C-43D8-A060-AC5817710A39}" destId="{63D81022-A94C-49D4-9CE4-CFFE0EA882B3}" srcOrd="0" destOrd="0" presId="urn:microsoft.com/office/officeart/2005/8/layout/matrix1"/>
    <dgm:cxn modelId="{55578092-0BF2-4D3C-9191-C3929775A60D}" type="presOf" srcId="{114424AC-067E-4F03-925F-8D8093E1E236}" destId="{AF30A41B-12C4-4A29-B971-D09D833648BB}" srcOrd="0" destOrd="0" presId="urn:microsoft.com/office/officeart/2005/8/layout/matrix1"/>
    <dgm:cxn modelId="{234F4E6D-4865-41AD-9A67-76C0AD83069C}" srcId="{E357DC3A-4240-4310-BCC2-AA34CA9E86ED}" destId="{1BFE19E6-7E5C-43D8-A060-AC5817710A39}" srcOrd="0" destOrd="0" parTransId="{F6C80207-6F9F-4900-ADC0-BCCF20DBB087}" sibTransId="{CB6C833F-3098-404F-91F8-A7A89FBAFC69}"/>
    <dgm:cxn modelId="{D9A1C084-8740-49D1-A83C-F968D4F62B4D}" type="presOf" srcId="{8F2D257E-F14A-4D81-BACB-4A2626D73725}" destId="{602BA43D-8DDA-42B8-9A17-BF00099145A0}" srcOrd="0" destOrd="0" presId="urn:microsoft.com/office/officeart/2005/8/layout/matrix1"/>
    <dgm:cxn modelId="{8B61ED9C-C89A-4D16-BF30-76A84A94E569}" type="presOf" srcId="{114424AC-067E-4F03-925F-8D8093E1E236}" destId="{8F55C720-F90E-49B6-A984-08D3D6F4E199}" srcOrd="1" destOrd="0" presId="urn:microsoft.com/office/officeart/2005/8/layout/matrix1"/>
    <dgm:cxn modelId="{EE5B9192-34AE-4803-9323-1E3EADC86682}" type="presOf" srcId="{36F37C77-9716-4DDE-A4CC-301C11AA575F}" destId="{5B88E464-BF4D-4C23-B72E-E8020C410318}" srcOrd="1" destOrd="0" presId="urn:microsoft.com/office/officeart/2005/8/layout/matrix1"/>
    <dgm:cxn modelId="{30D05744-3D13-475C-A5F6-3219D2090C68}" srcId="{1BFE19E6-7E5C-43D8-A060-AC5817710A39}" destId="{36F37C77-9716-4DDE-A4CC-301C11AA575F}" srcOrd="2" destOrd="0" parTransId="{F8F02614-8665-4B06-8CF0-07A5B1C3ECCE}" sibTransId="{3B219681-111B-464A-A5A0-D38A214A9DC0}"/>
    <dgm:cxn modelId="{2B0EF52E-827E-4B9E-8A5D-8703D5E956E0}" type="presOf" srcId="{3017CBFF-900D-405D-BF82-39BAD62D1F9E}" destId="{AE73E18A-BFF0-4C2D-AF12-23A1377BFBC5}" srcOrd="0" destOrd="0" presId="urn:microsoft.com/office/officeart/2005/8/layout/matrix1"/>
    <dgm:cxn modelId="{73979DAB-1FAF-483F-83EF-C75A46A3E4A6}" type="presParOf" srcId="{9A01A52D-69D4-477A-B01A-54F778CF15B1}" destId="{24E25B3E-7230-4093-9536-8F739428D138}" srcOrd="0" destOrd="0" presId="urn:microsoft.com/office/officeart/2005/8/layout/matrix1"/>
    <dgm:cxn modelId="{891046CC-D724-400F-95BA-F386E339D38D}" type="presParOf" srcId="{24E25B3E-7230-4093-9536-8F739428D138}" destId="{602BA43D-8DDA-42B8-9A17-BF00099145A0}" srcOrd="0" destOrd="0" presId="urn:microsoft.com/office/officeart/2005/8/layout/matrix1"/>
    <dgm:cxn modelId="{02273A04-72D3-4FDC-96E7-9740F5D39F57}" type="presParOf" srcId="{24E25B3E-7230-4093-9536-8F739428D138}" destId="{5A70A9B2-7A75-4EFB-B4E0-8E0334A9F474}" srcOrd="1" destOrd="0" presId="urn:microsoft.com/office/officeart/2005/8/layout/matrix1"/>
    <dgm:cxn modelId="{C224E450-6818-4B0C-A85E-E0C52BC48770}" type="presParOf" srcId="{24E25B3E-7230-4093-9536-8F739428D138}" destId="{AF30A41B-12C4-4A29-B971-D09D833648BB}" srcOrd="2" destOrd="0" presId="urn:microsoft.com/office/officeart/2005/8/layout/matrix1"/>
    <dgm:cxn modelId="{0E61F6D3-F1E7-4A54-96B1-CBB3525B199F}" type="presParOf" srcId="{24E25B3E-7230-4093-9536-8F739428D138}" destId="{8F55C720-F90E-49B6-A984-08D3D6F4E199}" srcOrd="3" destOrd="0" presId="urn:microsoft.com/office/officeart/2005/8/layout/matrix1"/>
    <dgm:cxn modelId="{694A6381-72CD-4998-AA3B-82BAAEB4F0F1}" type="presParOf" srcId="{24E25B3E-7230-4093-9536-8F739428D138}" destId="{6B71642D-6598-4650-822A-DD9E2C4F0C9C}" srcOrd="4" destOrd="0" presId="urn:microsoft.com/office/officeart/2005/8/layout/matrix1"/>
    <dgm:cxn modelId="{1D9365F7-CAEB-4765-AEDB-B4FA8E454E0E}" type="presParOf" srcId="{24E25B3E-7230-4093-9536-8F739428D138}" destId="{5B88E464-BF4D-4C23-B72E-E8020C410318}" srcOrd="5" destOrd="0" presId="urn:microsoft.com/office/officeart/2005/8/layout/matrix1"/>
    <dgm:cxn modelId="{BC852007-4957-4517-9742-AEC96C52559A}" type="presParOf" srcId="{24E25B3E-7230-4093-9536-8F739428D138}" destId="{AE73E18A-BFF0-4C2D-AF12-23A1377BFBC5}" srcOrd="6" destOrd="0" presId="urn:microsoft.com/office/officeart/2005/8/layout/matrix1"/>
    <dgm:cxn modelId="{25EA787D-C761-4F44-8CD3-30E235B698F9}" type="presParOf" srcId="{24E25B3E-7230-4093-9536-8F739428D138}" destId="{5FAF2A3B-F183-4878-8463-57B72CFF3D5E}" srcOrd="7" destOrd="0" presId="urn:microsoft.com/office/officeart/2005/8/layout/matrix1"/>
    <dgm:cxn modelId="{7F54FECA-1631-4768-ABFE-62E685BBFB6E}" type="presParOf" srcId="{9A01A52D-69D4-477A-B01A-54F778CF15B1}" destId="{63D81022-A94C-49D4-9CE4-CFFE0EA882B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98826-E0A4-418C-A701-30FC4BA6B20A}"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s-MX"/>
        </a:p>
      </dgm:t>
    </dgm:pt>
    <dgm:pt modelId="{4AF580D4-8209-45A8-AA3F-03653999C1F5}">
      <dgm:prSet/>
      <dgm:spPr/>
      <dgm:t>
        <a:bodyPr/>
        <a:lstStyle/>
        <a:p>
          <a:r>
            <a:rPr lang="es-MX" b="1" dirty="0">
              <a:latin typeface="Arial" panose="020B0604020202020204" pitchFamily="34" charset="0"/>
              <a:cs typeface="Arial" panose="020B0604020202020204" pitchFamily="34" charset="0"/>
            </a:rPr>
            <a:t>REQUISITOS LEGALES</a:t>
          </a:r>
        </a:p>
      </dgm:t>
    </dgm:pt>
    <dgm:pt modelId="{AB96B32E-8FD3-4883-83E7-E865ED0455A7}" type="parTrans" cxnId="{B38D96D3-CCA2-493B-BEAB-A38263388ED7}">
      <dgm:prSet/>
      <dgm:spPr/>
      <dgm:t>
        <a:bodyPr/>
        <a:lstStyle/>
        <a:p>
          <a:endParaRPr lang="es-MX">
            <a:latin typeface="Arial" panose="020B0604020202020204" pitchFamily="34" charset="0"/>
            <a:cs typeface="Arial" panose="020B0604020202020204" pitchFamily="34" charset="0"/>
          </a:endParaRPr>
        </a:p>
      </dgm:t>
    </dgm:pt>
    <dgm:pt modelId="{BA1DEC96-E101-4F68-91A0-944ACE0498AF}" type="sibTrans" cxnId="{B38D96D3-CCA2-493B-BEAB-A38263388ED7}">
      <dgm:prSet/>
      <dgm:spPr/>
      <dgm:t>
        <a:bodyPr/>
        <a:lstStyle/>
        <a:p>
          <a:endParaRPr lang="es-MX">
            <a:latin typeface="Arial" panose="020B0604020202020204" pitchFamily="34" charset="0"/>
            <a:cs typeface="Arial" panose="020B0604020202020204" pitchFamily="34" charset="0"/>
          </a:endParaRPr>
        </a:p>
      </dgm:t>
    </dgm:pt>
    <dgm:pt modelId="{4F22D1F9-620D-41BD-AA80-88BCFA69B33E}">
      <dgm:prSet/>
      <dgm:spPr/>
      <dgm:t>
        <a:bodyPr/>
        <a:lstStyle/>
        <a:p>
          <a:r>
            <a:rPr lang="es-MX" dirty="0">
              <a:latin typeface="Arial" panose="020B0604020202020204" pitchFamily="34" charset="0"/>
              <a:cs typeface="Arial" panose="020B0604020202020204" pitchFamily="34" charset="0"/>
            </a:rPr>
            <a:t>Acta constitutiva </a:t>
          </a:r>
        </a:p>
      </dgm:t>
    </dgm:pt>
    <dgm:pt modelId="{0BF42CE3-19E0-45C0-AB92-143C6A5090D0}" type="parTrans" cxnId="{B5F2989D-23AD-4DD1-9803-FDF694D67425}">
      <dgm:prSet/>
      <dgm:spPr/>
      <dgm:t>
        <a:bodyPr/>
        <a:lstStyle/>
        <a:p>
          <a:endParaRPr lang="es-MX">
            <a:latin typeface="Arial" panose="020B0604020202020204" pitchFamily="34" charset="0"/>
            <a:cs typeface="Arial" panose="020B0604020202020204" pitchFamily="34" charset="0"/>
          </a:endParaRPr>
        </a:p>
      </dgm:t>
    </dgm:pt>
    <dgm:pt modelId="{DB3297ED-EB7D-432D-9706-7D5E47B2FB9F}" type="sibTrans" cxnId="{B5F2989D-23AD-4DD1-9803-FDF694D67425}">
      <dgm:prSet/>
      <dgm:spPr/>
      <dgm:t>
        <a:bodyPr/>
        <a:lstStyle/>
        <a:p>
          <a:endParaRPr lang="es-MX">
            <a:latin typeface="Arial" panose="020B0604020202020204" pitchFamily="34" charset="0"/>
            <a:cs typeface="Arial" panose="020B0604020202020204" pitchFamily="34" charset="0"/>
          </a:endParaRPr>
        </a:p>
      </dgm:t>
    </dgm:pt>
    <dgm:pt modelId="{C8AA43C2-1975-4333-9B25-B95FF9E47691}">
      <dgm:prSet/>
      <dgm:spPr/>
      <dgm:t>
        <a:bodyPr/>
        <a:lstStyle/>
        <a:p>
          <a:r>
            <a:rPr lang="es-MX" dirty="0">
              <a:latin typeface="Arial" panose="020B0604020202020204" pitchFamily="34" charset="0"/>
              <a:cs typeface="Arial" panose="020B0604020202020204" pitchFamily="34" charset="0"/>
            </a:rPr>
            <a:t>Facultades de representantes e identificaciones  </a:t>
          </a:r>
        </a:p>
      </dgm:t>
    </dgm:pt>
    <dgm:pt modelId="{3928162C-8BC4-4435-B2A2-265CA6B8B74E}" type="parTrans" cxnId="{D4E27279-EDF3-4E41-8328-E5D69D90949C}">
      <dgm:prSet/>
      <dgm:spPr/>
      <dgm:t>
        <a:bodyPr/>
        <a:lstStyle/>
        <a:p>
          <a:endParaRPr lang="es-MX">
            <a:latin typeface="Arial" panose="020B0604020202020204" pitchFamily="34" charset="0"/>
            <a:cs typeface="Arial" panose="020B0604020202020204" pitchFamily="34" charset="0"/>
          </a:endParaRPr>
        </a:p>
      </dgm:t>
    </dgm:pt>
    <dgm:pt modelId="{6DBE7FCD-CAD7-4C3C-9168-7A320F6B1D82}" type="sibTrans" cxnId="{D4E27279-EDF3-4E41-8328-E5D69D90949C}">
      <dgm:prSet/>
      <dgm:spPr/>
      <dgm:t>
        <a:bodyPr/>
        <a:lstStyle/>
        <a:p>
          <a:endParaRPr lang="es-MX">
            <a:latin typeface="Arial" panose="020B0604020202020204" pitchFamily="34" charset="0"/>
            <a:cs typeface="Arial" panose="020B0604020202020204" pitchFamily="34" charset="0"/>
          </a:endParaRPr>
        </a:p>
      </dgm:t>
    </dgm:pt>
    <dgm:pt modelId="{875F7ACC-1591-4A50-9418-C59EE65087E7}">
      <dgm:prSet/>
      <dgm:spPr/>
      <dgm:t>
        <a:bodyPr/>
        <a:lstStyle/>
        <a:p>
          <a:r>
            <a:rPr lang="es-MX" dirty="0">
              <a:latin typeface="Arial" panose="020B0604020202020204" pitchFamily="34" charset="0"/>
              <a:cs typeface="Arial" panose="020B0604020202020204" pitchFamily="34" charset="0"/>
            </a:rPr>
            <a:t>Declaraciones de:</a:t>
          </a:r>
        </a:p>
      </dgm:t>
    </dgm:pt>
    <dgm:pt modelId="{9DED2967-A8D1-4A56-8AD9-487536596753}" type="parTrans" cxnId="{7294EF23-6196-4637-AFC3-DCB2AF96039E}">
      <dgm:prSet/>
      <dgm:spPr/>
      <dgm:t>
        <a:bodyPr/>
        <a:lstStyle/>
        <a:p>
          <a:endParaRPr lang="es-MX">
            <a:latin typeface="Arial" panose="020B0604020202020204" pitchFamily="34" charset="0"/>
            <a:cs typeface="Arial" panose="020B0604020202020204" pitchFamily="34" charset="0"/>
          </a:endParaRPr>
        </a:p>
      </dgm:t>
    </dgm:pt>
    <dgm:pt modelId="{AFB546EB-BD03-4978-9876-8AD3A5C59441}" type="sibTrans" cxnId="{7294EF23-6196-4637-AFC3-DCB2AF96039E}">
      <dgm:prSet/>
      <dgm:spPr/>
      <dgm:t>
        <a:bodyPr/>
        <a:lstStyle/>
        <a:p>
          <a:endParaRPr lang="es-MX">
            <a:latin typeface="Arial" panose="020B0604020202020204" pitchFamily="34" charset="0"/>
            <a:cs typeface="Arial" panose="020B0604020202020204" pitchFamily="34" charset="0"/>
          </a:endParaRPr>
        </a:p>
      </dgm:t>
    </dgm:pt>
    <dgm:pt modelId="{8637EF92-D038-4131-B04A-EBEF44D10FAF}">
      <dgm:prSet/>
      <dgm:spPr/>
      <dgm:t>
        <a:bodyPr/>
        <a:lstStyle/>
        <a:p>
          <a:r>
            <a:rPr lang="es-MX" dirty="0">
              <a:latin typeface="Arial" panose="020B0604020202020204" pitchFamily="34" charset="0"/>
              <a:cs typeface="Arial" panose="020B0604020202020204" pitchFamily="34" charset="0"/>
            </a:rPr>
            <a:t>No inhabilitación</a:t>
          </a:r>
        </a:p>
      </dgm:t>
    </dgm:pt>
    <dgm:pt modelId="{A9572116-55B3-49EC-B213-44F0FCFB75D7}" type="parTrans" cxnId="{3C4A5F5D-F2F5-499E-8886-82A295695B1B}">
      <dgm:prSet/>
      <dgm:spPr/>
      <dgm:t>
        <a:bodyPr/>
        <a:lstStyle/>
        <a:p>
          <a:endParaRPr lang="es-MX">
            <a:latin typeface="Arial" panose="020B0604020202020204" pitchFamily="34" charset="0"/>
            <a:cs typeface="Arial" panose="020B0604020202020204" pitchFamily="34" charset="0"/>
          </a:endParaRPr>
        </a:p>
      </dgm:t>
    </dgm:pt>
    <dgm:pt modelId="{429F5226-9650-47AA-AFDC-F68A773200B5}" type="sibTrans" cxnId="{3C4A5F5D-F2F5-499E-8886-82A295695B1B}">
      <dgm:prSet/>
      <dgm:spPr/>
      <dgm:t>
        <a:bodyPr/>
        <a:lstStyle/>
        <a:p>
          <a:endParaRPr lang="es-MX">
            <a:latin typeface="Arial" panose="020B0604020202020204" pitchFamily="34" charset="0"/>
            <a:cs typeface="Arial" panose="020B0604020202020204" pitchFamily="34" charset="0"/>
          </a:endParaRPr>
        </a:p>
      </dgm:t>
    </dgm:pt>
    <dgm:pt modelId="{1EB05FB2-15AA-4A4E-9B4C-B8528867C3DC}">
      <dgm:prSet/>
      <dgm:spPr/>
      <dgm:t>
        <a:bodyPr/>
        <a:lstStyle/>
        <a:p>
          <a:r>
            <a:rPr lang="es-MX" dirty="0">
              <a:latin typeface="Arial" panose="020B0604020202020204" pitchFamily="34" charset="0"/>
              <a:cs typeface="Arial" panose="020B0604020202020204" pitchFamily="34" charset="0"/>
            </a:rPr>
            <a:t>Conocer y aceptar la normatividad</a:t>
          </a:r>
        </a:p>
      </dgm:t>
    </dgm:pt>
    <dgm:pt modelId="{599A97D3-0F23-41BA-9B88-FA712FDCE6DB}" type="parTrans" cxnId="{C4BB5698-7457-41F0-845D-76FE2CF768A6}">
      <dgm:prSet/>
      <dgm:spPr/>
      <dgm:t>
        <a:bodyPr/>
        <a:lstStyle/>
        <a:p>
          <a:endParaRPr lang="es-MX">
            <a:latin typeface="Arial" panose="020B0604020202020204" pitchFamily="34" charset="0"/>
            <a:cs typeface="Arial" panose="020B0604020202020204" pitchFamily="34" charset="0"/>
          </a:endParaRPr>
        </a:p>
      </dgm:t>
    </dgm:pt>
    <dgm:pt modelId="{A131C70F-7D7C-4020-968E-0B7D84383A80}" type="sibTrans" cxnId="{C4BB5698-7457-41F0-845D-76FE2CF768A6}">
      <dgm:prSet/>
      <dgm:spPr/>
      <dgm:t>
        <a:bodyPr/>
        <a:lstStyle/>
        <a:p>
          <a:endParaRPr lang="es-MX">
            <a:latin typeface="Arial" panose="020B0604020202020204" pitchFamily="34" charset="0"/>
            <a:cs typeface="Arial" panose="020B0604020202020204" pitchFamily="34" charset="0"/>
          </a:endParaRPr>
        </a:p>
      </dgm:t>
    </dgm:pt>
    <dgm:pt modelId="{E3DB1458-40CB-41EF-9235-3F7CDFD99767}">
      <dgm:prSet/>
      <dgm:spPr/>
      <dgm:t>
        <a:bodyPr/>
        <a:lstStyle/>
        <a:p>
          <a:r>
            <a:rPr lang="es-MX" dirty="0">
              <a:latin typeface="Arial" panose="020B0604020202020204" pitchFamily="34" charset="0"/>
              <a:cs typeface="Arial" panose="020B0604020202020204" pitchFamily="34" charset="0"/>
            </a:rPr>
            <a:t>Confidencialidad de la información</a:t>
          </a:r>
        </a:p>
      </dgm:t>
    </dgm:pt>
    <dgm:pt modelId="{C01C0959-07A0-49BD-9EDC-3EA7D3DA38C6}" type="parTrans" cxnId="{01424642-13C9-4620-9A72-BBD763517790}">
      <dgm:prSet/>
      <dgm:spPr/>
      <dgm:t>
        <a:bodyPr/>
        <a:lstStyle/>
        <a:p>
          <a:endParaRPr lang="es-MX">
            <a:latin typeface="Arial" panose="020B0604020202020204" pitchFamily="34" charset="0"/>
            <a:cs typeface="Arial" panose="020B0604020202020204" pitchFamily="34" charset="0"/>
          </a:endParaRPr>
        </a:p>
      </dgm:t>
    </dgm:pt>
    <dgm:pt modelId="{1129DE09-B6F0-4DD6-936B-167D3E9B47AF}" type="sibTrans" cxnId="{01424642-13C9-4620-9A72-BBD763517790}">
      <dgm:prSet/>
      <dgm:spPr/>
      <dgm:t>
        <a:bodyPr/>
        <a:lstStyle/>
        <a:p>
          <a:endParaRPr lang="es-MX">
            <a:latin typeface="Arial" panose="020B0604020202020204" pitchFamily="34" charset="0"/>
            <a:cs typeface="Arial" panose="020B0604020202020204" pitchFamily="34" charset="0"/>
          </a:endParaRPr>
        </a:p>
      </dgm:t>
    </dgm:pt>
    <dgm:pt modelId="{9A75C77A-0A6D-4C7D-B30D-6C03BD7A5C4E}" type="pres">
      <dgm:prSet presAssocID="{8FC98826-E0A4-418C-A701-30FC4BA6B20A}" presName="cycle" presStyleCnt="0">
        <dgm:presLayoutVars>
          <dgm:chMax val="1"/>
          <dgm:dir/>
          <dgm:animLvl val="ctr"/>
          <dgm:resizeHandles val="exact"/>
        </dgm:presLayoutVars>
      </dgm:prSet>
      <dgm:spPr/>
      <dgm:t>
        <a:bodyPr/>
        <a:lstStyle/>
        <a:p>
          <a:endParaRPr lang="es-MX"/>
        </a:p>
      </dgm:t>
    </dgm:pt>
    <dgm:pt modelId="{59ACD0DC-C67A-43B2-99FF-FCCE7742BC68}" type="pres">
      <dgm:prSet presAssocID="{4AF580D4-8209-45A8-AA3F-03653999C1F5}" presName="centerShape" presStyleLbl="node0" presStyleIdx="0" presStyleCnt="1"/>
      <dgm:spPr/>
      <dgm:t>
        <a:bodyPr/>
        <a:lstStyle/>
        <a:p>
          <a:endParaRPr lang="es-MX"/>
        </a:p>
      </dgm:t>
    </dgm:pt>
    <dgm:pt modelId="{BFAC148B-F0CD-4077-9369-E58E4D9DC01E}" type="pres">
      <dgm:prSet presAssocID="{0BF42CE3-19E0-45C0-AB92-143C6A5090D0}" presName="parTrans" presStyleLbl="bgSibTrans2D1" presStyleIdx="0" presStyleCnt="3"/>
      <dgm:spPr/>
      <dgm:t>
        <a:bodyPr/>
        <a:lstStyle/>
        <a:p>
          <a:endParaRPr lang="es-MX"/>
        </a:p>
      </dgm:t>
    </dgm:pt>
    <dgm:pt modelId="{FFC04ED2-64A6-4317-9E45-F433127B892C}" type="pres">
      <dgm:prSet presAssocID="{4F22D1F9-620D-41BD-AA80-88BCFA69B33E}" presName="node" presStyleLbl="node1" presStyleIdx="0" presStyleCnt="3" custRadScaleRad="122730" custRadScaleInc="-13433">
        <dgm:presLayoutVars>
          <dgm:bulletEnabled val="1"/>
        </dgm:presLayoutVars>
      </dgm:prSet>
      <dgm:spPr/>
      <dgm:t>
        <a:bodyPr/>
        <a:lstStyle/>
        <a:p>
          <a:endParaRPr lang="es-MX"/>
        </a:p>
      </dgm:t>
    </dgm:pt>
    <dgm:pt modelId="{9F14C124-B61B-4671-846A-097944082D2D}" type="pres">
      <dgm:prSet presAssocID="{3928162C-8BC4-4435-B2A2-265CA6B8B74E}" presName="parTrans" presStyleLbl="bgSibTrans2D1" presStyleIdx="1" presStyleCnt="3"/>
      <dgm:spPr/>
      <dgm:t>
        <a:bodyPr/>
        <a:lstStyle/>
        <a:p>
          <a:endParaRPr lang="es-MX"/>
        </a:p>
      </dgm:t>
    </dgm:pt>
    <dgm:pt modelId="{A5F970FE-C249-46FC-B442-EB9CE807E024}" type="pres">
      <dgm:prSet presAssocID="{C8AA43C2-1975-4333-9B25-B95FF9E47691}" presName="node" presStyleLbl="node1" presStyleIdx="1" presStyleCnt="3">
        <dgm:presLayoutVars>
          <dgm:bulletEnabled val="1"/>
        </dgm:presLayoutVars>
      </dgm:prSet>
      <dgm:spPr/>
      <dgm:t>
        <a:bodyPr/>
        <a:lstStyle/>
        <a:p>
          <a:endParaRPr lang="es-MX"/>
        </a:p>
      </dgm:t>
    </dgm:pt>
    <dgm:pt modelId="{D664EA52-CCA8-406D-9A35-057BF2DD4A9C}" type="pres">
      <dgm:prSet presAssocID="{9DED2967-A8D1-4A56-8AD9-487536596753}" presName="parTrans" presStyleLbl="bgSibTrans2D1" presStyleIdx="2" presStyleCnt="3"/>
      <dgm:spPr/>
      <dgm:t>
        <a:bodyPr/>
        <a:lstStyle/>
        <a:p>
          <a:endParaRPr lang="es-MX"/>
        </a:p>
      </dgm:t>
    </dgm:pt>
    <dgm:pt modelId="{1B52F621-4781-47A4-836F-ABD369CEDA91}" type="pres">
      <dgm:prSet presAssocID="{875F7ACC-1591-4A50-9418-C59EE65087E7}" presName="node" presStyleLbl="node1" presStyleIdx="2" presStyleCnt="3" custRadScaleRad="121437" custRadScaleInc="16501">
        <dgm:presLayoutVars>
          <dgm:bulletEnabled val="1"/>
        </dgm:presLayoutVars>
      </dgm:prSet>
      <dgm:spPr/>
      <dgm:t>
        <a:bodyPr/>
        <a:lstStyle/>
        <a:p>
          <a:endParaRPr lang="es-MX"/>
        </a:p>
      </dgm:t>
    </dgm:pt>
  </dgm:ptLst>
  <dgm:cxnLst>
    <dgm:cxn modelId="{FC99CF86-0A01-4588-872F-D654C2B196D7}" type="presOf" srcId="{8FC98826-E0A4-418C-A701-30FC4BA6B20A}" destId="{9A75C77A-0A6D-4C7D-B30D-6C03BD7A5C4E}" srcOrd="0" destOrd="0" presId="urn:microsoft.com/office/officeart/2005/8/layout/radial4"/>
    <dgm:cxn modelId="{28DC9791-6DC7-4F19-B68E-7439CB244670}" type="presOf" srcId="{3928162C-8BC4-4435-B2A2-265CA6B8B74E}" destId="{9F14C124-B61B-4671-846A-097944082D2D}" srcOrd="0" destOrd="0" presId="urn:microsoft.com/office/officeart/2005/8/layout/radial4"/>
    <dgm:cxn modelId="{C4BB5698-7457-41F0-845D-76FE2CF768A6}" srcId="{875F7ACC-1591-4A50-9418-C59EE65087E7}" destId="{1EB05FB2-15AA-4A4E-9B4C-B8528867C3DC}" srcOrd="1" destOrd="0" parTransId="{599A97D3-0F23-41BA-9B88-FA712FDCE6DB}" sibTransId="{A131C70F-7D7C-4020-968E-0B7D84383A80}"/>
    <dgm:cxn modelId="{7294EF23-6196-4637-AFC3-DCB2AF96039E}" srcId="{4AF580D4-8209-45A8-AA3F-03653999C1F5}" destId="{875F7ACC-1591-4A50-9418-C59EE65087E7}" srcOrd="2" destOrd="0" parTransId="{9DED2967-A8D1-4A56-8AD9-487536596753}" sibTransId="{AFB546EB-BD03-4978-9876-8AD3A5C59441}"/>
    <dgm:cxn modelId="{D4E27279-EDF3-4E41-8328-E5D69D90949C}" srcId="{4AF580D4-8209-45A8-AA3F-03653999C1F5}" destId="{C8AA43C2-1975-4333-9B25-B95FF9E47691}" srcOrd="1" destOrd="0" parTransId="{3928162C-8BC4-4435-B2A2-265CA6B8B74E}" sibTransId="{6DBE7FCD-CAD7-4C3C-9168-7A320F6B1D82}"/>
    <dgm:cxn modelId="{1A4E737A-2BCF-4116-B82E-BECF6C73DFB0}" type="presOf" srcId="{9DED2967-A8D1-4A56-8AD9-487536596753}" destId="{D664EA52-CCA8-406D-9A35-057BF2DD4A9C}" srcOrd="0" destOrd="0" presId="urn:microsoft.com/office/officeart/2005/8/layout/radial4"/>
    <dgm:cxn modelId="{8476E0C3-175A-45E6-B351-34069CC48B3D}" type="presOf" srcId="{875F7ACC-1591-4A50-9418-C59EE65087E7}" destId="{1B52F621-4781-47A4-836F-ABD369CEDA91}" srcOrd="0" destOrd="0" presId="urn:microsoft.com/office/officeart/2005/8/layout/radial4"/>
    <dgm:cxn modelId="{BF13121E-5117-47D7-B815-CC15328F3479}" type="presOf" srcId="{E3DB1458-40CB-41EF-9235-3F7CDFD99767}" destId="{1B52F621-4781-47A4-836F-ABD369CEDA91}" srcOrd="0" destOrd="3" presId="urn:microsoft.com/office/officeart/2005/8/layout/radial4"/>
    <dgm:cxn modelId="{B5F2989D-23AD-4DD1-9803-FDF694D67425}" srcId="{4AF580D4-8209-45A8-AA3F-03653999C1F5}" destId="{4F22D1F9-620D-41BD-AA80-88BCFA69B33E}" srcOrd="0" destOrd="0" parTransId="{0BF42CE3-19E0-45C0-AB92-143C6A5090D0}" sibTransId="{DB3297ED-EB7D-432D-9706-7D5E47B2FB9F}"/>
    <dgm:cxn modelId="{3C4A5F5D-F2F5-499E-8886-82A295695B1B}" srcId="{875F7ACC-1591-4A50-9418-C59EE65087E7}" destId="{8637EF92-D038-4131-B04A-EBEF44D10FAF}" srcOrd="0" destOrd="0" parTransId="{A9572116-55B3-49EC-B213-44F0FCFB75D7}" sibTransId="{429F5226-9650-47AA-AFDC-F68A773200B5}"/>
    <dgm:cxn modelId="{01424642-13C9-4620-9A72-BBD763517790}" srcId="{875F7ACC-1591-4A50-9418-C59EE65087E7}" destId="{E3DB1458-40CB-41EF-9235-3F7CDFD99767}" srcOrd="2" destOrd="0" parTransId="{C01C0959-07A0-49BD-9EDC-3EA7D3DA38C6}" sibTransId="{1129DE09-B6F0-4DD6-936B-167D3E9B47AF}"/>
    <dgm:cxn modelId="{098CC8B4-1102-4564-A344-3146980F9EF6}" type="presOf" srcId="{1EB05FB2-15AA-4A4E-9B4C-B8528867C3DC}" destId="{1B52F621-4781-47A4-836F-ABD369CEDA91}" srcOrd="0" destOrd="2" presId="urn:microsoft.com/office/officeart/2005/8/layout/radial4"/>
    <dgm:cxn modelId="{E89815D3-71FF-43F0-892A-BF5996380C52}" type="presOf" srcId="{0BF42CE3-19E0-45C0-AB92-143C6A5090D0}" destId="{BFAC148B-F0CD-4077-9369-E58E4D9DC01E}" srcOrd="0" destOrd="0" presId="urn:microsoft.com/office/officeart/2005/8/layout/radial4"/>
    <dgm:cxn modelId="{65D4DEF2-D539-4D05-82A3-A06E8D5C4A34}" type="presOf" srcId="{8637EF92-D038-4131-B04A-EBEF44D10FAF}" destId="{1B52F621-4781-47A4-836F-ABD369CEDA91}" srcOrd="0" destOrd="1" presId="urn:microsoft.com/office/officeart/2005/8/layout/radial4"/>
    <dgm:cxn modelId="{2EEA16BA-DA4C-4F9B-AAA9-7BEBBB14BC29}" type="presOf" srcId="{C8AA43C2-1975-4333-9B25-B95FF9E47691}" destId="{A5F970FE-C249-46FC-B442-EB9CE807E024}" srcOrd="0" destOrd="0" presId="urn:microsoft.com/office/officeart/2005/8/layout/radial4"/>
    <dgm:cxn modelId="{96865271-A9C7-4CEE-AB9B-206B951FCCD6}" type="presOf" srcId="{4F22D1F9-620D-41BD-AA80-88BCFA69B33E}" destId="{FFC04ED2-64A6-4317-9E45-F433127B892C}" srcOrd="0" destOrd="0" presId="urn:microsoft.com/office/officeart/2005/8/layout/radial4"/>
    <dgm:cxn modelId="{B38D96D3-CCA2-493B-BEAB-A38263388ED7}" srcId="{8FC98826-E0A4-418C-A701-30FC4BA6B20A}" destId="{4AF580D4-8209-45A8-AA3F-03653999C1F5}" srcOrd="0" destOrd="0" parTransId="{AB96B32E-8FD3-4883-83E7-E865ED0455A7}" sibTransId="{BA1DEC96-E101-4F68-91A0-944ACE0498AF}"/>
    <dgm:cxn modelId="{B430665C-D9D1-4811-B12F-69A1DFC49290}" type="presOf" srcId="{4AF580D4-8209-45A8-AA3F-03653999C1F5}" destId="{59ACD0DC-C67A-43B2-99FF-FCCE7742BC68}" srcOrd="0" destOrd="0" presId="urn:microsoft.com/office/officeart/2005/8/layout/radial4"/>
    <dgm:cxn modelId="{ADEC25F0-A7FF-4684-A6A6-7432260354A5}" type="presParOf" srcId="{9A75C77A-0A6D-4C7D-B30D-6C03BD7A5C4E}" destId="{59ACD0DC-C67A-43B2-99FF-FCCE7742BC68}" srcOrd="0" destOrd="0" presId="urn:microsoft.com/office/officeart/2005/8/layout/radial4"/>
    <dgm:cxn modelId="{2B129594-F428-4E73-A3FA-C21F02AC1C74}" type="presParOf" srcId="{9A75C77A-0A6D-4C7D-B30D-6C03BD7A5C4E}" destId="{BFAC148B-F0CD-4077-9369-E58E4D9DC01E}" srcOrd="1" destOrd="0" presId="urn:microsoft.com/office/officeart/2005/8/layout/radial4"/>
    <dgm:cxn modelId="{13CAAB55-98FE-4351-A992-D0B995036DD1}" type="presParOf" srcId="{9A75C77A-0A6D-4C7D-B30D-6C03BD7A5C4E}" destId="{FFC04ED2-64A6-4317-9E45-F433127B892C}" srcOrd="2" destOrd="0" presId="urn:microsoft.com/office/officeart/2005/8/layout/radial4"/>
    <dgm:cxn modelId="{5F6625CA-553F-424D-B832-C58EA335546A}" type="presParOf" srcId="{9A75C77A-0A6D-4C7D-B30D-6C03BD7A5C4E}" destId="{9F14C124-B61B-4671-846A-097944082D2D}" srcOrd="3" destOrd="0" presId="urn:microsoft.com/office/officeart/2005/8/layout/radial4"/>
    <dgm:cxn modelId="{A4EB1ADD-1DC3-4921-83F8-FC85FDFDE0A4}" type="presParOf" srcId="{9A75C77A-0A6D-4C7D-B30D-6C03BD7A5C4E}" destId="{A5F970FE-C249-46FC-B442-EB9CE807E024}" srcOrd="4" destOrd="0" presId="urn:microsoft.com/office/officeart/2005/8/layout/radial4"/>
    <dgm:cxn modelId="{46881B55-D319-4E06-9BA2-C8675D1CCCC5}" type="presParOf" srcId="{9A75C77A-0A6D-4C7D-B30D-6C03BD7A5C4E}" destId="{D664EA52-CCA8-406D-9A35-057BF2DD4A9C}" srcOrd="5" destOrd="0" presId="urn:microsoft.com/office/officeart/2005/8/layout/radial4"/>
    <dgm:cxn modelId="{81D8801A-B1DA-4052-8ED1-B25D8AE9AEAE}" type="presParOf" srcId="{9A75C77A-0A6D-4C7D-B30D-6C03BD7A5C4E}" destId="{1B52F621-4781-47A4-836F-ABD369CEDA9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7EDEAF-A913-4291-8074-2936AFC71BB1}" type="doc">
      <dgm:prSet loTypeId="urn:microsoft.com/office/officeart/2005/8/layout/equation2" loCatId="relationship" qsTypeId="urn:microsoft.com/office/officeart/2005/8/quickstyle/simple3" qsCatId="simple" csTypeId="urn:microsoft.com/office/officeart/2005/8/colors/accent1_2" csCatId="accent1" phldr="1"/>
      <dgm:spPr/>
      <dgm:t>
        <a:bodyPr/>
        <a:lstStyle/>
        <a:p>
          <a:endParaRPr lang="es-MX"/>
        </a:p>
      </dgm:t>
    </dgm:pt>
    <dgm:pt modelId="{E577F4BD-75FD-42E0-9242-B898CBEB6264}">
      <dgm:prSet/>
      <dgm:spPr/>
      <dgm:t>
        <a:bodyPr/>
        <a:lstStyle/>
        <a:p>
          <a:r>
            <a:rPr lang="es-MX" b="1" dirty="0"/>
            <a:t>Experiencia integral acreditable como Operador</a:t>
          </a:r>
          <a:r>
            <a:rPr lang="es-MX" dirty="0"/>
            <a:t>:</a:t>
          </a:r>
        </a:p>
      </dgm:t>
    </dgm:pt>
    <dgm:pt modelId="{5838A32C-45D6-4D98-9264-68782B782FA9}" type="parTrans" cxnId="{20F2E0BA-6EAC-4E37-AADF-D3250547FE90}">
      <dgm:prSet/>
      <dgm:spPr/>
      <dgm:t>
        <a:bodyPr/>
        <a:lstStyle/>
        <a:p>
          <a:endParaRPr lang="es-MX"/>
        </a:p>
      </dgm:t>
    </dgm:pt>
    <dgm:pt modelId="{F52B9823-8790-4348-9D81-C55795D5A643}" type="sibTrans" cxnId="{20F2E0BA-6EAC-4E37-AADF-D3250547FE90}">
      <dgm:prSet/>
      <dgm:spPr/>
      <dgm:t>
        <a:bodyPr/>
        <a:lstStyle/>
        <a:p>
          <a:endParaRPr lang="es-MX" dirty="0"/>
        </a:p>
      </dgm:t>
    </dgm:pt>
    <dgm:pt modelId="{03D777FB-424F-4DB7-B548-998680C8C2D0}">
      <dgm:prSet/>
      <dgm:spPr/>
      <dgm:t>
        <a:bodyPr/>
        <a:lstStyle/>
        <a:p>
          <a:r>
            <a:rPr lang="es-MX" dirty="0"/>
            <a:t>proyectos de exploración y/o extracción                                                	          o</a:t>
          </a:r>
        </a:p>
      </dgm:t>
    </dgm:pt>
    <dgm:pt modelId="{533002D7-F46E-4EED-B1F9-1EF65AC35286}" type="parTrans" cxnId="{586F4F6F-FCB1-43AD-9843-6B51DFCBB7B9}">
      <dgm:prSet/>
      <dgm:spPr/>
      <dgm:t>
        <a:bodyPr/>
        <a:lstStyle/>
        <a:p>
          <a:endParaRPr lang="es-MX"/>
        </a:p>
      </dgm:t>
    </dgm:pt>
    <dgm:pt modelId="{86AD7C6E-A0AA-493F-93A5-48FE286B8946}" type="sibTrans" cxnId="{586F4F6F-FCB1-43AD-9843-6B51DFCBB7B9}">
      <dgm:prSet/>
      <dgm:spPr/>
      <dgm:t>
        <a:bodyPr/>
        <a:lstStyle/>
        <a:p>
          <a:endParaRPr lang="es-MX"/>
        </a:p>
      </dgm:t>
    </dgm:pt>
    <dgm:pt modelId="{E9BA85B4-9923-41FA-9363-9FAA08C389D4}">
      <dgm:prSet/>
      <dgm:spPr/>
      <dgm:t>
        <a:bodyPr/>
        <a:lstStyle/>
        <a:p>
          <a:r>
            <a:rPr lang="es-ES" dirty="0"/>
            <a:t>Inversiones de capital en proyectos de exploración y/o extracción</a:t>
          </a:r>
          <a:endParaRPr lang="es-MX" dirty="0"/>
        </a:p>
      </dgm:t>
    </dgm:pt>
    <dgm:pt modelId="{DE220D7E-B3BE-4CA2-AB7F-41BEAB0F4A76}" type="parTrans" cxnId="{69A4524E-22E0-4895-837B-FF728B4C8FD2}">
      <dgm:prSet/>
      <dgm:spPr/>
      <dgm:t>
        <a:bodyPr/>
        <a:lstStyle/>
        <a:p>
          <a:endParaRPr lang="es-MX"/>
        </a:p>
      </dgm:t>
    </dgm:pt>
    <dgm:pt modelId="{FF61FE55-8A69-4F1D-83D8-A8CAFF39B207}" type="sibTrans" cxnId="{69A4524E-22E0-4895-837B-FF728B4C8FD2}">
      <dgm:prSet/>
      <dgm:spPr/>
      <dgm:t>
        <a:bodyPr/>
        <a:lstStyle/>
        <a:p>
          <a:endParaRPr lang="es-MX"/>
        </a:p>
      </dgm:t>
    </dgm:pt>
    <dgm:pt modelId="{0CF46F89-2E24-4B66-A9FE-A9A0B5203F21}">
      <dgm:prSet/>
      <dgm:spPr/>
      <dgm:t>
        <a:bodyPr/>
        <a:lstStyle/>
        <a:p>
          <a:r>
            <a:rPr lang="es-MX" b="1" dirty="0"/>
            <a:t>Experiencia en temas de seguridad industrial y protección al ambiente:</a:t>
          </a:r>
          <a:endParaRPr lang="es-MX" dirty="0"/>
        </a:p>
      </dgm:t>
    </dgm:pt>
    <dgm:pt modelId="{BF0141F2-0FDA-4CA0-A879-4A212F44B8FB}" type="parTrans" cxnId="{21C1DB24-811B-4E9F-8528-8B5DFD336EDF}">
      <dgm:prSet/>
      <dgm:spPr/>
      <dgm:t>
        <a:bodyPr/>
        <a:lstStyle/>
        <a:p>
          <a:endParaRPr lang="es-MX"/>
        </a:p>
      </dgm:t>
    </dgm:pt>
    <dgm:pt modelId="{711886CC-A797-4B8F-A84F-C3E7069046E0}" type="sibTrans" cxnId="{21C1DB24-811B-4E9F-8528-8B5DFD336EDF}">
      <dgm:prSet/>
      <dgm:spPr/>
      <dgm:t>
        <a:bodyPr/>
        <a:lstStyle/>
        <a:p>
          <a:endParaRPr lang="es-MX"/>
        </a:p>
      </dgm:t>
    </dgm:pt>
    <dgm:pt modelId="{8DCF5CBF-3845-469D-8C11-BB97DD487707}">
      <dgm:prSet/>
      <dgm:spPr/>
      <dgm:t>
        <a:bodyPr/>
        <a:lstStyle/>
        <a:p>
          <a:r>
            <a:rPr lang="es-MX" dirty="0"/>
            <a:t>Descripción de sistema de gestión de seguridad operativa y protección ambiental</a:t>
          </a:r>
        </a:p>
      </dgm:t>
    </dgm:pt>
    <dgm:pt modelId="{59ECE64F-1D3D-4CFF-9E16-815FDC864239}" type="parTrans" cxnId="{4FF87073-5B44-4C7A-B968-13B6EBE8A69F}">
      <dgm:prSet/>
      <dgm:spPr/>
      <dgm:t>
        <a:bodyPr/>
        <a:lstStyle/>
        <a:p>
          <a:endParaRPr lang="es-MX"/>
        </a:p>
      </dgm:t>
    </dgm:pt>
    <dgm:pt modelId="{463B8D08-4DA6-4851-AEBB-218366C8145A}" type="sibTrans" cxnId="{4FF87073-5B44-4C7A-B968-13B6EBE8A69F}">
      <dgm:prSet/>
      <dgm:spPr/>
      <dgm:t>
        <a:bodyPr/>
        <a:lstStyle/>
        <a:p>
          <a:endParaRPr lang="es-MX"/>
        </a:p>
      </dgm:t>
    </dgm:pt>
    <dgm:pt modelId="{C31B44DA-F7F4-434A-961E-25FDD5BC9676}">
      <dgm:prSet/>
      <dgm:spPr/>
      <dgm:t>
        <a:bodyPr/>
        <a:lstStyle/>
        <a:p>
          <a:r>
            <a:rPr lang="es-MX" dirty="0"/>
            <a:t>Constancia emitida por ASEA, certificaciones: OHSAS 18001, ISO 14001, API RP75, o la opinión de un especialista sobre la materia.</a:t>
          </a:r>
        </a:p>
      </dgm:t>
    </dgm:pt>
    <dgm:pt modelId="{DFC3C68F-1C7D-4A86-884E-7C1FC30CFA18}" type="parTrans" cxnId="{86E0AD5B-7C28-4298-B0F5-7B1E90E3EECB}">
      <dgm:prSet/>
      <dgm:spPr/>
      <dgm:t>
        <a:bodyPr/>
        <a:lstStyle/>
        <a:p>
          <a:endParaRPr lang="es-MX"/>
        </a:p>
      </dgm:t>
    </dgm:pt>
    <dgm:pt modelId="{8325421F-4029-4871-B1D5-B3AA3B2907DD}" type="sibTrans" cxnId="{86E0AD5B-7C28-4298-B0F5-7B1E90E3EECB}">
      <dgm:prSet/>
      <dgm:spPr/>
      <dgm:t>
        <a:bodyPr/>
        <a:lstStyle/>
        <a:p>
          <a:endParaRPr lang="es-MX"/>
        </a:p>
      </dgm:t>
    </dgm:pt>
    <dgm:pt modelId="{A88CCABD-D262-4E22-9D82-13552E23A705}" type="pres">
      <dgm:prSet presAssocID="{B57EDEAF-A913-4291-8074-2936AFC71BB1}" presName="Name0" presStyleCnt="0">
        <dgm:presLayoutVars>
          <dgm:dir/>
          <dgm:resizeHandles val="exact"/>
        </dgm:presLayoutVars>
      </dgm:prSet>
      <dgm:spPr/>
      <dgm:t>
        <a:bodyPr/>
        <a:lstStyle/>
        <a:p>
          <a:endParaRPr lang="es-MX"/>
        </a:p>
      </dgm:t>
    </dgm:pt>
    <dgm:pt modelId="{956BED55-100D-458A-8B03-8097B63E9981}" type="pres">
      <dgm:prSet presAssocID="{B57EDEAF-A913-4291-8074-2936AFC71BB1}" presName="vNodes" presStyleCnt="0"/>
      <dgm:spPr/>
    </dgm:pt>
    <dgm:pt modelId="{EBBAA590-9432-4E71-975C-3453BF6C7C70}" type="pres">
      <dgm:prSet presAssocID="{E577F4BD-75FD-42E0-9242-B898CBEB6264}" presName="node" presStyleLbl="node1" presStyleIdx="0" presStyleCnt="2">
        <dgm:presLayoutVars>
          <dgm:bulletEnabled val="1"/>
        </dgm:presLayoutVars>
      </dgm:prSet>
      <dgm:spPr/>
      <dgm:t>
        <a:bodyPr/>
        <a:lstStyle/>
        <a:p>
          <a:endParaRPr lang="es-MX"/>
        </a:p>
      </dgm:t>
    </dgm:pt>
    <dgm:pt modelId="{62E7D1B2-2B43-469F-B2DD-33B7314FD78B}" type="pres">
      <dgm:prSet presAssocID="{B57EDEAF-A913-4291-8074-2936AFC71BB1}" presName="sibTransLast" presStyleLbl="sibTrans2D1" presStyleIdx="0" presStyleCnt="1"/>
      <dgm:spPr/>
      <dgm:t>
        <a:bodyPr/>
        <a:lstStyle/>
        <a:p>
          <a:endParaRPr lang="es-MX"/>
        </a:p>
      </dgm:t>
    </dgm:pt>
    <dgm:pt modelId="{7FE75144-CAC8-46CF-B91C-AE95597DFB46}" type="pres">
      <dgm:prSet presAssocID="{B57EDEAF-A913-4291-8074-2936AFC71BB1}" presName="connectorText" presStyleLbl="sibTrans2D1" presStyleIdx="0" presStyleCnt="1"/>
      <dgm:spPr/>
      <dgm:t>
        <a:bodyPr/>
        <a:lstStyle/>
        <a:p>
          <a:endParaRPr lang="es-MX"/>
        </a:p>
      </dgm:t>
    </dgm:pt>
    <dgm:pt modelId="{B106DE3C-87B0-4CCC-85CD-44239228B879}" type="pres">
      <dgm:prSet presAssocID="{B57EDEAF-A913-4291-8074-2936AFC71BB1}" presName="lastNode" presStyleLbl="node1" presStyleIdx="1" presStyleCnt="2">
        <dgm:presLayoutVars>
          <dgm:bulletEnabled val="1"/>
        </dgm:presLayoutVars>
      </dgm:prSet>
      <dgm:spPr/>
      <dgm:t>
        <a:bodyPr/>
        <a:lstStyle/>
        <a:p>
          <a:endParaRPr lang="es-MX"/>
        </a:p>
      </dgm:t>
    </dgm:pt>
  </dgm:ptLst>
  <dgm:cxnLst>
    <dgm:cxn modelId="{FA43A1A4-3891-44B5-A6DF-434EF92D6990}" type="presOf" srcId="{C31B44DA-F7F4-434A-961E-25FDD5BC9676}" destId="{B106DE3C-87B0-4CCC-85CD-44239228B879}" srcOrd="0" destOrd="2" presId="urn:microsoft.com/office/officeart/2005/8/layout/equation2"/>
    <dgm:cxn modelId="{CDBE30D3-88B1-4979-B50F-25C4665CAEB6}" type="presOf" srcId="{E9BA85B4-9923-41FA-9363-9FAA08C389D4}" destId="{EBBAA590-9432-4E71-975C-3453BF6C7C70}" srcOrd="0" destOrd="2" presId="urn:microsoft.com/office/officeart/2005/8/layout/equation2"/>
    <dgm:cxn modelId="{69A4524E-22E0-4895-837B-FF728B4C8FD2}" srcId="{E577F4BD-75FD-42E0-9242-B898CBEB6264}" destId="{E9BA85B4-9923-41FA-9363-9FAA08C389D4}" srcOrd="1" destOrd="0" parTransId="{DE220D7E-B3BE-4CA2-AB7F-41BEAB0F4A76}" sibTransId="{FF61FE55-8A69-4F1D-83D8-A8CAFF39B207}"/>
    <dgm:cxn modelId="{46A9C81D-BFD8-4FB0-8DA2-275424F12B1C}" type="presOf" srcId="{E577F4BD-75FD-42E0-9242-B898CBEB6264}" destId="{EBBAA590-9432-4E71-975C-3453BF6C7C70}" srcOrd="0" destOrd="0" presId="urn:microsoft.com/office/officeart/2005/8/layout/equation2"/>
    <dgm:cxn modelId="{20F2E0BA-6EAC-4E37-AADF-D3250547FE90}" srcId="{B57EDEAF-A913-4291-8074-2936AFC71BB1}" destId="{E577F4BD-75FD-42E0-9242-B898CBEB6264}" srcOrd="0" destOrd="0" parTransId="{5838A32C-45D6-4D98-9264-68782B782FA9}" sibTransId="{F52B9823-8790-4348-9D81-C55795D5A643}"/>
    <dgm:cxn modelId="{76569224-FE9A-4212-8A43-B2281BB80540}" type="presOf" srcId="{03D777FB-424F-4DB7-B548-998680C8C2D0}" destId="{EBBAA590-9432-4E71-975C-3453BF6C7C70}" srcOrd="0" destOrd="1" presId="urn:microsoft.com/office/officeart/2005/8/layout/equation2"/>
    <dgm:cxn modelId="{586F4F6F-FCB1-43AD-9843-6B51DFCBB7B9}" srcId="{E577F4BD-75FD-42E0-9242-B898CBEB6264}" destId="{03D777FB-424F-4DB7-B548-998680C8C2D0}" srcOrd="0" destOrd="0" parTransId="{533002D7-F46E-4EED-B1F9-1EF65AC35286}" sibTransId="{86AD7C6E-A0AA-493F-93A5-48FE286B8946}"/>
    <dgm:cxn modelId="{21C1DB24-811B-4E9F-8528-8B5DFD336EDF}" srcId="{B57EDEAF-A913-4291-8074-2936AFC71BB1}" destId="{0CF46F89-2E24-4B66-A9FE-A9A0B5203F21}" srcOrd="1" destOrd="0" parTransId="{BF0141F2-0FDA-4CA0-A879-4A212F44B8FB}" sibTransId="{711886CC-A797-4B8F-A84F-C3E7069046E0}"/>
    <dgm:cxn modelId="{BBE2042C-8199-4782-9A98-2B8C9E97B67F}" type="presOf" srcId="{B57EDEAF-A913-4291-8074-2936AFC71BB1}" destId="{A88CCABD-D262-4E22-9D82-13552E23A705}" srcOrd="0" destOrd="0" presId="urn:microsoft.com/office/officeart/2005/8/layout/equation2"/>
    <dgm:cxn modelId="{E6AE0105-701E-448F-933E-80E81B471F24}" type="presOf" srcId="{F52B9823-8790-4348-9D81-C55795D5A643}" destId="{62E7D1B2-2B43-469F-B2DD-33B7314FD78B}" srcOrd="0" destOrd="0" presId="urn:microsoft.com/office/officeart/2005/8/layout/equation2"/>
    <dgm:cxn modelId="{86E0AD5B-7C28-4298-B0F5-7B1E90E3EECB}" srcId="{0CF46F89-2E24-4B66-A9FE-A9A0B5203F21}" destId="{C31B44DA-F7F4-434A-961E-25FDD5BC9676}" srcOrd="1" destOrd="0" parTransId="{DFC3C68F-1C7D-4A86-884E-7C1FC30CFA18}" sibTransId="{8325421F-4029-4871-B1D5-B3AA3B2907DD}"/>
    <dgm:cxn modelId="{907F7A96-242B-4941-9383-88F294F871C8}" type="presOf" srcId="{8DCF5CBF-3845-469D-8C11-BB97DD487707}" destId="{B106DE3C-87B0-4CCC-85CD-44239228B879}" srcOrd="0" destOrd="1" presId="urn:microsoft.com/office/officeart/2005/8/layout/equation2"/>
    <dgm:cxn modelId="{86E13BFD-BF21-4B04-9ED6-3A81464D9C82}" type="presOf" srcId="{F52B9823-8790-4348-9D81-C55795D5A643}" destId="{7FE75144-CAC8-46CF-B91C-AE95597DFB46}" srcOrd="1" destOrd="0" presId="urn:microsoft.com/office/officeart/2005/8/layout/equation2"/>
    <dgm:cxn modelId="{4FF87073-5B44-4C7A-B968-13B6EBE8A69F}" srcId="{0CF46F89-2E24-4B66-A9FE-A9A0B5203F21}" destId="{8DCF5CBF-3845-469D-8C11-BB97DD487707}" srcOrd="0" destOrd="0" parTransId="{59ECE64F-1D3D-4CFF-9E16-815FDC864239}" sibTransId="{463B8D08-4DA6-4851-AEBB-218366C8145A}"/>
    <dgm:cxn modelId="{62B0E212-E083-40D6-8F02-A40F7ECC6A2C}" type="presOf" srcId="{0CF46F89-2E24-4B66-A9FE-A9A0B5203F21}" destId="{B106DE3C-87B0-4CCC-85CD-44239228B879}" srcOrd="0" destOrd="0" presId="urn:microsoft.com/office/officeart/2005/8/layout/equation2"/>
    <dgm:cxn modelId="{F3C371C5-FF30-4900-9C63-4863F77958B7}" type="presParOf" srcId="{A88CCABD-D262-4E22-9D82-13552E23A705}" destId="{956BED55-100D-458A-8B03-8097B63E9981}" srcOrd="0" destOrd="0" presId="urn:microsoft.com/office/officeart/2005/8/layout/equation2"/>
    <dgm:cxn modelId="{9790CE0D-D8EC-4C74-864D-67CC626568B2}" type="presParOf" srcId="{956BED55-100D-458A-8B03-8097B63E9981}" destId="{EBBAA590-9432-4E71-975C-3453BF6C7C70}" srcOrd="0" destOrd="0" presId="urn:microsoft.com/office/officeart/2005/8/layout/equation2"/>
    <dgm:cxn modelId="{89F62AE4-F7D8-4734-968C-8A7FD21D8095}" type="presParOf" srcId="{A88CCABD-D262-4E22-9D82-13552E23A705}" destId="{62E7D1B2-2B43-469F-B2DD-33B7314FD78B}" srcOrd="1" destOrd="0" presId="urn:microsoft.com/office/officeart/2005/8/layout/equation2"/>
    <dgm:cxn modelId="{A472C51C-9CB5-4BB3-AF12-AD8F535402A5}" type="presParOf" srcId="{62E7D1B2-2B43-469F-B2DD-33B7314FD78B}" destId="{7FE75144-CAC8-46CF-B91C-AE95597DFB46}" srcOrd="0" destOrd="0" presId="urn:microsoft.com/office/officeart/2005/8/layout/equation2"/>
    <dgm:cxn modelId="{02F3A19D-94FC-47CD-ADA7-EB3CC8AD8535}" type="presParOf" srcId="{A88CCABD-D262-4E22-9D82-13552E23A705}" destId="{B106DE3C-87B0-4CCC-85CD-44239228B87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F4778F-CF33-4337-A665-B4DC1D28B07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MX"/>
        </a:p>
      </dgm:t>
    </dgm:pt>
    <dgm:pt modelId="{0BA5C91C-C638-436C-B8BE-C725D21766EE}">
      <dgm:prSet custT="1"/>
      <dgm:spPr/>
      <dgm:t>
        <a:bodyPr/>
        <a:lstStyle/>
        <a:p>
          <a:r>
            <a:rPr lang="es-MX" sz="2200" b="1" dirty="0">
              <a:solidFill>
                <a:schemeClr val="tx1"/>
              </a:solidFill>
              <a:latin typeface="Arial" panose="020B0604020202020204" pitchFamily="34" charset="0"/>
              <a:cs typeface="Arial" panose="020B0604020202020204" pitchFamily="34" charset="0"/>
            </a:rPr>
            <a:t>Operador</a:t>
          </a:r>
        </a:p>
      </dgm:t>
    </dgm:pt>
    <dgm:pt modelId="{B7809523-F5D5-492B-AE2E-5D777097E960}" type="parTrans" cxnId="{E2344F28-309F-40C5-9C99-19397801FBD3}">
      <dgm:prSet/>
      <dgm:spPr/>
      <dgm:t>
        <a:bodyPr/>
        <a:lstStyle/>
        <a:p>
          <a:endParaRPr lang="es-MX"/>
        </a:p>
      </dgm:t>
    </dgm:pt>
    <dgm:pt modelId="{1F315081-4245-4603-BB84-498C6A94F06F}" type="sibTrans" cxnId="{E2344F28-309F-40C5-9C99-19397801FBD3}">
      <dgm:prSet/>
      <dgm:spPr/>
      <dgm:t>
        <a:bodyPr/>
        <a:lstStyle/>
        <a:p>
          <a:endParaRPr lang="es-MX"/>
        </a:p>
      </dgm:t>
    </dgm:pt>
    <dgm:pt modelId="{87AD9B21-A553-45C3-949A-89864DCDDF39}">
      <dgm:prSet custT="1"/>
      <dgm:spPr/>
      <dgm:t>
        <a:bodyPr/>
        <a:lstStyle/>
        <a:p>
          <a:pPr>
            <a:buNone/>
          </a:pPr>
          <a:r>
            <a:rPr lang="es-MX" sz="2000" dirty="0">
              <a:latin typeface="Arial" panose="020B0604020202020204" pitchFamily="34" charset="0"/>
              <a:cs typeface="Arial" panose="020B0604020202020204" pitchFamily="34" charset="0"/>
            </a:rPr>
            <a:t>Capital </a:t>
          </a:r>
          <a:r>
            <a:rPr lang="es-ES" sz="2000" dirty="0">
              <a:latin typeface="Arial" panose="020B0604020202020204" pitchFamily="34" charset="0"/>
              <a:cs typeface="Arial" panose="020B0604020202020204" pitchFamily="34" charset="0"/>
            </a:rPr>
            <a:t>contable </a:t>
          </a:r>
          <a:endParaRPr lang="es-MX" sz="2000" dirty="0">
            <a:latin typeface="Arial" panose="020B0604020202020204" pitchFamily="34" charset="0"/>
            <a:cs typeface="Arial" panose="020B0604020202020204" pitchFamily="34" charset="0"/>
          </a:endParaRPr>
        </a:p>
      </dgm:t>
    </dgm:pt>
    <dgm:pt modelId="{E210F7C9-F73D-4252-BA7E-15B28567C6BD}" type="parTrans" cxnId="{F3B60CFD-18A2-4F02-804A-86967D7DE091}">
      <dgm:prSet/>
      <dgm:spPr/>
      <dgm:t>
        <a:bodyPr/>
        <a:lstStyle/>
        <a:p>
          <a:endParaRPr lang="es-MX"/>
        </a:p>
      </dgm:t>
    </dgm:pt>
    <dgm:pt modelId="{BF5E598F-0869-4B8A-A7E9-7AA69EC63475}" type="sibTrans" cxnId="{F3B60CFD-18A2-4F02-804A-86967D7DE091}">
      <dgm:prSet/>
      <dgm:spPr/>
      <dgm:t>
        <a:bodyPr/>
        <a:lstStyle/>
        <a:p>
          <a:endParaRPr lang="es-MX"/>
        </a:p>
      </dgm:t>
    </dgm:pt>
    <dgm:pt modelId="{DAD62187-AC95-4B20-BC2B-6FD73C04ABC1}">
      <dgm:prSet custT="1"/>
      <dgm:spPr/>
      <dgm:t>
        <a:bodyPr/>
        <a:lstStyle/>
        <a:p>
          <a:pPr algn="l"/>
          <a:r>
            <a:rPr lang="es-MX" sz="2000" dirty="0">
              <a:latin typeface="Arial" panose="020B0604020202020204" pitchFamily="34" charset="0"/>
              <a:cs typeface="Arial" panose="020B0604020202020204" pitchFamily="34" charset="0"/>
            </a:rPr>
            <a:t>Activos</a:t>
          </a:r>
          <a:r>
            <a:rPr lang="es-ES" sz="2000" dirty="0">
              <a:latin typeface="Arial" panose="020B0604020202020204" pitchFamily="34" charset="0"/>
              <a:cs typeface="Arial" panose="020B0604020202020204" pitchFamily="34" charset="0"/>
            </a:rPr>
            <a:t> totales y una calificación crediticia de grado de inversión</a:t>
          </a:r>
          <a:endParaRPr lang="es-MX" sz="2000" dirty="0">
            <a:latin typeface="Arial" panose="020B0604020202020204" pitchFamily="34" charset="0"/>
            <a:cs typeface="Arial" panose="020B0604020202020204" pitchFamily="34" charset="0"/>
          </a:endParaRPr>
        </a:p>
      </dgm:t>
    </dgm:pt>
    <dgm:pt modelId="{BE9C829D-660D-4837-A1A3-B93C9B846514}" type="parTrans" cxnId="{F6414B14-9929-497B-AB93-8B46F98A4544}">
      <dgm:prSet/>
      <dgm:spPr/>
      <dgm:t>
        <a:bodyPr/>
        <a:lstStyle/>
        <a:p>
          <a:endParaRPr lang="es-MX"/>
        </a:p>
      </dgm:t>
    </dgm:pt>
    <dgm:pt modelId="{268C85B5-AC79-46EB-A3C5-2C8734277E43}" type="sibTrans" cxnId="{F6414B14-9929-497B-AB93-8B46F98A4544}">
      <dgm:prSet/>
      <dgm:spPr/>
      <dgm:t>
        <a:bodyPr/>
        <a:lstStyle/>
        <a:p>
          <a:endParaRPr lang="es-MX"/>
        </a:p>
      </dgm:t>
    </dgm:pt>
    <dgm:pt modelId="{53684C7D-50B3-4997-87F0-4E4049A02C01}">
      <dgm:prSet custT="1"/>
      <dgm:spPr/>
      <dgm:t>
        <a:bodyPr/>
        <a:lstStyle/>
        <a:p>
          <a:r>
            <a:rPr lang="es-ES" sz="2200" b="1" dirty="0">
              <a:solidFill>
                <a:schemeClr val="tx1"/>
              </a:solidFill>
              <a:latin typeface="Arial" panose="020B0604020202020204" pitchFamily="34" charset="0"/>
              <a:cs typeface="Arial" panose="020B0604020202020204" pitchFamily="34" charset="0"/>
            </a:rPr>
            <a:t>No Operador</a:t>
          </a:r>
          <a:endParaRPr lang="es-MX" sz="2200" dirty="0">
            <a:solidFill>
              <a:schemeClr val="tx1"/>
            </a:solidFill>
            <a:latin typeface="Arial" panose="020B0604020202020204" pitchFamily="34" charset="0"/>
            <a:cs typeface="Arial" panose="020B0604020202020204" pitchFamily="34" charset="0"/>
          </a:endParaRPr>
        </a:p>
      </dgm:t>
    </dgm:pt>
    <dgm:pt modelId="{3D8DABA2-72DD-436B-9870-4D3E03C937FD}" type="parTrans" cxnId="{3BDFC28D-6392-4E37-8D9A-0A8B7A6A715D}">
      <dgm:prSet/>
      <dgm:spPr/>
      <dgm:t>
        <a:bodyPr/>
        <a:lstStyle/>
        <a:p>
          <a:endParaRPr lang="es-MX"/>
        </a:p>
      </dgm:t>
    </dgm:pt>
    <dgm:pt modelId="{0D02B4E9-46E9-452E-9C84-398468AA0777}" type="sibTrans" cxnId="{3BDFC28D-6392-4E37-8D9A-0A8B7A6A715D}">
      <dgm:prSet/>
      <dgm:spPr/>
      <dgm:t>
        <a:bodyPr/>
        <a:lstStyle/>
        <a:p>
          <a:endParaRPr lang="es-MX"/>
        </a:p>
      </dgm:t>
    </dgm:pt>
    <dgm:pt modelId="{740AE027-AF50-4122-8988-CE165B65DFF0}">
      <dgm:prSet custT="1"/>
      <dgm:spPr/>
      <dgm:t>
        <a:bodyPr/>
        <a:lstStyle/>
        <a:p>
          <a:r>
            <a:rPr lang="es-ES" sz="2000" dirty="0">
              <a:latin typeface="Arial" panose="020B0604020202020204" pitchFamily="34" charset="0"/>
              <a:cs typeface="Arial" panose="020B0604020202020204" pitchFamily="34" charset="0"/>
            </a:rPr>
            <a:t>Deberá demostrar que cuenta con el capital contable establecido en la licitación</a:t>
          </a:r>
          <a:endParaRPr lang="es-MX" sz="2000" dirty="0">
            <a:latin typeface="Arial" panose="020B0604020202020204" pitchFamily="34" charset="0"/>
            <a:cs typeface="Arial" panose="020B0604020202020204" pitchFamily="34" charset="0"/>
          </a:endParaRPr>
        </a:p>
      </dgm:t>
    </dgm:pt>
    <dgm:pt modelId="{CA187100-A2E0-4F2D-A62E-D27583FBF763}" type="parTrans" cxnId="{10A2171B-F080-4CB7-953B-6CE3B58D7D0E}">
      <dgm:prSet/>
      <dgm:spPr/>
      <dgm:t>
        <a:bodyPr/>
        <a:lstStyle/>
        <a:p>
          <a:endParaRPr lang="es-MX"/>
        </a:p>
      </dgm:t>
    </dgm:pt>
    <dgm:pt modelId="{E8D17E48-DD11-4003-AEFD-38F5C1293C83}" type="sibTrans" cxnId="{10A2171B-F080-4CB7-953B-6CE3B58D7D0E}">
      <dgm:prSet/>
      <dgm:spPr/>
      <dgm:t>
        <a:bodyPr/>
        <a:lstStyle/>
        <a:p>
          <a:endParaRPr lang="es-MX"/>
        </a:p>
      </dgm:t>
    </dgm:pt>
    <dgm:pt modelId="{B3296819-1695-4825-B39D-0AFA43DFCEA8}" type="pres">
      <dgm:prSet presAssocID="{E6F4778F-CF33-4337-A665-B4DC1D28B07A}" presName="list" presStyleCnt="0">
        <dgm:presLayoutVars>
          <dgm:dir/>
          <dgm:animLvl val="lvl"/>
        </dgm:presLayoutVars>
      </dgm:prSet>
      <dgm:spPr/>
      <dgm:t>
        <a:bodyPr/>
        <a:lstStyle/>
        <a:p>
          <a:endParaRPr lang="es-MX"/>
        </a:p>
      </dgm:t>
    </dgm:pt>
    <dgm:pt modelId="{98C17B50-7EE2-4819-A33B-8DCBF678353E}" type="pres">
      <dgm:prSet presAssocID="{0BA5C91C-C638-436C-B8BE-C725D21766EE}" presName="posSpace" presStyleCnt="0"/>
      <dgm:spPr/>
    </dgm:pt>
    <dgm:pt modelId="{277053BE-7D5D-48B5-955D-5B7D7CE39DFF}" type="pres">
      <dgm:prSet presAssocID="{0BA5C91C-C638-436C-B8BE-C725D21766EE}" presName="vertFlow" presStyleCnt="0"/>
      <dgm:spPr/>
    </dgm:pt>
    <dgm:pt modelId="{4CFF9653-C302-4B9F-A75E-CFC36FD21A11}" type="pres">
      <dgm:prSet presAssocID="{0BA5C91C-C638-436C-B8BE-C725D21766EE}" presName="topSpace" presStyleCnt="0"/>
      <dgm:spPr/>
    </dgm:pt>
    <dgm:pt modelId="{CFA64B22-49B8-42A9-AC69-FEB8990926B7}" type="pres">
      <dgm:prSet presAssocID="{0BA5C91C-C638-436C-B8BE-C725D21766EE}" presName="firstComp" presStyleCnt="0"/>
      <dgm:spPr/>
    </dgm:pt>
    <dgm:pt modelId="{F12BE034-4B1E-4F5F-8747-50363CBBF6F5}" type="pres">
      <dgm:prSet presAssocID="{0BA5C91C-C638-436C-B8BE-C725D21766EE}" presName="firstChild" presStyleLbl="bgAccFollowNode1" presStyleIdx="0" presStyleCnt="3"/>
      <dgm:spPr/>
      <dgm:t>
        <a:bodyPr/>
        <a:lstStyle/>
        <a:p>
          <a:endParaRPr lang="es-MX"/>
        </a:p>
      </dgm:t>
    </dgm:pt>
    <dgm:pt modelId="{E7A6A473-C13E-4AA1-BE72-DB158DD02F89}" type="pres">
      <dgm:prSet presAssocID="{0BA5C91C-C638-436C-B8BE-C725D21766EE}" presName="firstChildTx" presStyleLbl="bgAccFollowNode1" presStyleIdx="0" presStyleCnt="3">
        <dgm:presLayoutVars>
          <dgm:bulletEnabled val="1"/>
        </dgm:presLayoutVars>
      </dgm:prSet>
      <dgm:spPr/>
      <dgm:t>
        <a:bodyPr/>
        <a:lstStyle/>
        <a:p>
          <a:endParaRPr lang="es-MX"/>
        </a:p>
      </dgm:t>
    </dgm:pt>
    <dgm:pt modelId="{95138C08-660F-40BA-A3FD-AF1F2CD3EC4E}" type="pres">
      <dgm:prSet presAssocID="{DAD62187-AC95-4B20-BC2B-6FD73C04ABC1}" presName="comp" presStyleCnt="0"/>
      <dgm:spPr/>
    </dgm:pt>
    <dgm:pt modelId="{F2E57553-22A9-4F1B-9BD6-414A4A0C14E9}" type="pres">
      <dgm:prSet presAssocID="{DAD62187-AC95-4B20-BC2B-6FD73C04ABC1}" presName="child" presStyleLbl="bgAccFollowNode1" presStyleIdx="1" presStyleCnt="3"/>
      <dgm:spPr/>
      <dgm:t>
        <a:bodyPr/>
        <a:lstStyle/>
        <a:p>
          <a:endParaRPr lang="es-MX"/>
        </a:p>
      </dgm:t>
    </dgm:pt>
    <dgm:pt modelId="{58D6ABDC-7737-4C6F-8F66-DF509FC1571B}" type="pres">
      <dgm:prSet presAssocID="{DAD62187-AC95-4B20-BC2B-6FD73C04ABC1}" presName="childTx" presStyleLbl="bgAccFollowNode1" presStyleIdx="1" presStyleCnt="3">
        <dgm:presLayoutVars>
          <dgm:bulletEnabled val="1"/>
        </dgm:presLayoutVars>
      </dgm:prSet>
      <dgm:spPr/>
      <dgm:t>
        <a:bodyPr/>
        <a:lstStyle/>
        <a:p>
          <a:endParaRPr lang="es-MX"/>
        </a:p>
      </dgm:t>
    </dgm:pt>
    <dgm:pt modelId="{BD2418A9-53B4-4BFD-BFF7-91474E7A8466}" type="pres">
      <dgm:prSet presAssocID="{0BA5C91C-C638-436C-B8BE-C725D21766EE}" presName="negSpace" presStyleCnt="0"/>
      <dgm:spPr/>
    </dgm:pt>
    <dgm:pt modelId="{5B715E23-39F3-4FF7-973B-A5DC6866CA23}" type="pres">
      <dgm:prSet presAssocID="{0BA5C91C-C638-436C-B8BE-C725D21766EE}" presName="circle" presStyleLbl="node1" presStyleIdx="0" presStyleCnt="2"/>
      <dgm:spPr/>
      <dgm:t>
        <a:bodyPr/>
        <a:lstStyle/>
        <a:p>
          <a:endParaRPr lang="es-MX"/>
        </a:p>
      </dgm:t>
    </dgm:pt>
    <dgm:pt modelId="{2B262715-87B1-48AA-B3D9-29936029497C}" type="pres">
      <dgm:prSet presAssocID="{1F315081-4245-4603-BB84-498C6A94F06F}" presName="transSpace" presStyleCnt="0"/>
      <dgm:spPr/>
    </dgm:pt>
    <dgm:pt modelId="{CFB0905E-9BEE-42D0-B564-706E75EEDD73}" type="pres">
      <dgm:prSet presAssocID="{53684C7D-50B3-4997-87F0-4E4049A02C01}" presName="posSpace" presStyleCnt="0"/>
      <dgm:spPr/>
    </dgm:pt>
    <dgm:pt modelId="{C9FE88F6-3721-4066-92A9-66EACF1C4DC9}" type="pres">
      <dgm:prSet presAssocID="{53684C7D-50B3-4997-87F0-4E4049A02C01}" presName="vertFlow" presStyleCnt="0"/>
      <dgm:spPr/>
    </dgm:pt>
    <dgm:pt modelId="{EE30341C-BB93-47AB-9524-675B8C0C5D44}" type="pres">
      <dgm:prSet presAssocID="{53684C7D-50B3-4997-87F0-4E4049A02C01}" presName="topSpace" presStyleCnt="0"/>
      <dgm:spPr/>
    </dgm:pt>
    <dgm:pt modelId="{5A2D85C7-A964-4376-8AC3-BAED8D12BA30}" type="pres">
      <dgm:prSet presAssocID="{53684C7D-50B3-4997-87F0-4E4049A02C01}" presName="firstComp" presStyleCnt="0"/>
      <dgm:spPr/>
    </dgm:pt>
    <dgm:pt modelId="{5E63B2E5-627E-4BF9-85F3-B5884449C298}" type="pres">
      <dgm:prSet presAssocID="{53684C7D-50B3-4997-87F0-4E4049A02C01}" presName="firstChild" presStyleLbl="bgAccFollowNode1" presStyleIdx="2" presStyleCnt="3"/>
      <dgm:spPr/>
      <dgm:t>
        <a:bodyPr/>
        <a:lstStyle/>
        <a:p>
          <a:endParaRPr lang="es-MX"/>
        </a:p>
      </dgm:t>
    </dgm:pt>
    <dgm:pt modelId="{7A1BDE5E-7F74-4AAA-A4EB-79679EB40F89}" type="pres">
      <dgm:prSet presAssocID="{53684C7D-50B3-4997-87F0-4E4049A02C01}" presName="firstChildTx" presStyleLbl="bgAccFollowNode1" presStyleIdx="2" presStyleCnt="3">
        <dgm:presLayoutVars>
          <dgm:bulletEnabled val="1"/>
        </dgm:presLayoutVars>
      </dgm:prSet>
      <dgm:spPr/>
      <dgm:t>
        <a:bodyPr/>
        <a:lstStyle/>
        <a:p>
          <a:endParaRPr lang="es-MX"/>
        </a:p>
      </dgm:t>
    </dgm:pt>
    <dgm:pt modelId="{378BE482-640B-470D-80E5-F8F0FAC70801}" type="pres">
      <dgm:prSet presAssocID="{53684C7D-50B3-4997-87F0-4E4049A02C01}" presName="negSpace" presStyleCnt="0"/>
      <dgm:spPr/>
    </dgm:pt>
    <dgm:pt modelId="{CC4DD9F3-8446-4754-9507-47C742C8D5C9}" type="pres">
      <dgm:prSet presAssocID="{53684C7D-50B3-4997-87F0-4E4049A02C01}" presName="circle" presStyleLbl="node1" presStyleIdx="1" presStyleCnt="2"/>
      <dgm:spPr/>
      <dgm:t>
        <a:bodyPr/>
        <a:lstStyle/>
        <a:p>
          <a:endParaRPr lang="es-MX"/>
        </a:p>
      </dgm:t>
    </dgm:pt>
  </dgm:ptLst>
  <dgm:cxnLst>
    <dgm:cxn modelId="{3BDFC28D-6392-4E37-8D9A-0A8B7A6A715D}" srcId="{E6F4778F-CF33-4337-A665-B4DC1D28B07A}" destId="{53684C7D-50B3-4997-87F0-4E4049A02C01}" srcOrd="1" destOrd="0" parTransId="{3D8DABA2-72DD-436B-9870-4D3E03C937FD}" sibTransId="{0D02B4E9-46E9-452E-9C84-398468AA0777}"/>
    <dgm:cxn modelId="{325E8BAE-16A5-4EC5-97DC-93FAF309FB54}" type="presOf" srcId="{87AD9B21-A553-45C3-949A-89864DCDDF39}" destId="{F12BE034-4B1E-4F5F-8747-50363CBBF6F5}" srcOrd="0" destOrd="0" presId="urn:microsoft.com/office/officeart/2005/8/layout/hList9"/>
    <dgm:cxn modelId="{F3B60CFD-18A2-4F02-804A-86967D7DE091}" srcId="{0BA5C91C-C638-436C-B8BE-C725D21766EE}" destId="{87AD9B21-A553-45C3-949A-89864DCDDF39}" srcOrd="0" destOrd="0" parTransId="{E210F7C9-F73D-4252-BA7E-15B28567C6BD}" sibTransId="{BF5E598F-0869-4B8A-A7E9-7AA69EC63475}"/>
    <dgm:cxn modelId="{E2344F28-309F-40C5-9C99-19397801FBD3}" srcId="{E6F4778F-CF33-4337-A665-B4DC1D28B07A}" destId="{0BA5C91C-C638-436C-B8BE-C725D21766EE}" srcOrd="0" destOrd="0" parTransId="{B7809523-F5D5-492B-AE2E-5D777097E960}" sibTransId="{1F315081-4245-4603-BB84-498C6A94F06F}"/>
    <dgm:cxn modelId="{4AF37FE2-77DF-4379-9F38-AF4E83B23230}" type="presOf" srcId="{740AE027-AF50-4122-8988-CE165B65DFF0}" destId="{7A1BDE5E-7F74-4AAA-A4EB-79679EB40F89}" srcOrd="1" destOrd="0" presId="urn:microsoft.com/office/officeart/2005/8/layout/hList9"/>
    <dgm:cxn modelId="{F6414B14-9929-497B-AB93-8B46F98A4544}" srcId="{0BA5C91C-C638-436C-B8BE-C725D21766EE}" destId="{DAD62187-AC95-4B20-BC2B-6FD73C04ABC1}" srcOrd="1" destOrd="0" parTransId="{BE9C829D-660D-4837-A1A3-B93C9B846514}" sibTransId="{268C85B5-AC79-46EB-A3C5-2C8734277E43}"/>
    <dgm:cxn modelId="{FFFEB0BD-5F2A-4679-A1AE-4C055F105297}" type="presOf" srcId="{740AE027-AF50-4122-8988-CE165B65DFF0}" destId="{5E63B2E5-627E-4BF9-85F3-B5884449C298}" srcOrd="0" destOrd="0" presId="urn:microsoft.com/office/officeart/2005/8/layout/hList9"/>
    <dgm:cxn modelId="{B3C7DC93-6A57-402D-8335-3462F1012EAB}" type="presOf" srcId="{DAD62187-AC95-4B20-BC2B-6FD73C04ABC1}" destId="{58D6ABDC-7737-4C6F-8F66-DF509FC1571B}" srcOrd="1" destOrd="0" presId="urn:microsoft.com/office/officeart/2005/8/layout/hList9"/>
    <dgm:cxn modelId="{372C35B2-C143-4CCE-8B26-FEF4CFF6FE87}" type="presOf" srcId="{DAD62187-AC95-4B20-BC2B-6FD73C04ABC1}" destId="{F2E57553-22A9-4F1B-9BD6-414A4A0C14E9}" srcOrd="0" destOrd="0" presId="urn:microsoft.com/office/officeart/2005/8/layout/hList9"/>
    <dgm:cxn modelId="{10A2171B-F080-4CB7-953B-6CE3B58D7D0E}" srcId="{53684C7D-50B3-4997-87F0-4E4049A02C01}" destId="{740AE027-AF50-4122-8988-CE165B65DFF0}" srcOrd="0" destOrd="0" parTransId="{CA187100-A2E0-4F2D-A62E-D27583FBF763}" sibTransId="{E8D17E48-DD11-4003-AEFD-38F5C1293C83}"/>
    <dgm:cxn modelId="{2EE77535-A817-4FCC-B18E-FACC449257CD}" type="presOf" srcId="{87AD9B21-A553-45C3-949A-89864DCDDF39}" destId="{E7A6A473-C13E-4AA1-BE72-DB158DD02F89}" srcOrd="1" destOrd="0" presId="urn:microsoft.com/office/officeart/2005/8/layout/hList9"/>
    <dgm:cxn modelId="{C9E7780C-D56A-4A3A-9469-87EEBDED3D2C}" type="presOf" srcId="{0BA5C91C-C638-436C-B8BE-C725D21766EE}" destId="{5B715E23-39F3-4FF7-973B-A5DC6866CA23}" srcOrd="0" destOrd="0" presId="urn:microsoft.com/office/officeart/2005/8/layout/hList9"/>
    <dgm:cxn modelId="{9B565B55-2C04-45F7-9134-09EF58C93797}" type="presOf" srcId="{E6F4778F-CF33-4337-A665-B4DC1D28B07A}" destId="{B3296819-1695-4825-B39D-0AFA43DFCEA8}" srcOrd="0" destOrd="0" presId="urn:microsoft.com/office/officeart/2005/8/layout/hList9"/>
    <dgm:cxn modelId="{21FCBD68-0ACD-4816-B47B-26FB90078262}" type="presOf" srcId="{53684C7D-50B3-4997-87F0-4E4049A02C01}" destId="{CC4DD9F3-8446-4754-9507-47C742C8D5C9}" srcOrd="0" destOrd="0" presId="urn:microsoft.com/office/officeart/2005/8/layout/hList9"/>
    <dgm:cxn modelId="{845C438F-D87A-4706-95DF-9867D4E9E73E}" type="presParOf" srcId="{B3296819-1695-4825-B39D-0AFA43DFCEA8}" destId="{98C17B50-7EE2-4819-A33B-8DCBF678353E}" srcOrd="0" destOrd="0" presId="urn:microsoft.com/office/officeart/2005/8/layout/hList9"/>
    <dgm:cxn modelId="{F17CA749-2A00-4B8A-A958-AB098ED9096C}" type="presParOf" srcId="{B3296819-1695-4825-B39D-0AFA43DFCEA8}" destId="{277053BE-7D5D-48B5-955D-5B7D7CE39DFF}" srcOrd="1" destOrd="0" presId="urn:microsoft.com/office/officeart/2005/8/layout/hList9"/>
    <dgm:cxn modelId="{EBE865E9-2814-4231-B160-816669E7C3CD}" type="presParOf" srcId="{277053BE-7D5D-48B5-955D-5B7D7CE39DFF}" destId="{4CFF9653-C302-4B9F-A75E-CFC36FD21A11}" srcOrd="0" destOrd="0" presId="urn:microsoft.com/office/officeart/2005/8/layout/hList9"/>
    <dgm:cxn modelId="{DBE8E045-506A-45CE-8A52-D998AFAFF8F7}" type="presParOf" srcId="{277053BE-7D5D-48B5-955D-5B7D7CE39DFF}" destId="{CFA64B22-49B8-42A9-AC69-FEB8990926B7}" srcOrd="1" destOrd="0" presId="urn:microsoft.com/office/officeart/2005/8/layout/hList9"/>
    <dgm:cxn modelId="{35DE3C51-8A8F-4F56-8C2F-1700E8CA5E29}" type="presParOf" srcId="{CFA64B22-49B8-42A9-AC69-FEB8990926B7}" destId="{F12BE034-4B1E-4F5F-8747-50363CBBF6F5}" srcOrd="0" destOrd="0" presId="urn:microsoft.com/office/officeart/2005/8/layout/hList9"/>
    <dgm:cxn modelId="{CF75D738-E813-412C-A1C2-2ABE446361BC}" type="presParOf" srcId="{CFA64B22-49B8-42A9-AC69-FEB8990926B7}" destId="{E7A6A473-C13E-4AA1-BE72-DB158DD02F89}" srcOrd="1" destOrd="0" presId="urn:microsoft.com/office/officeart/2005/8/layout/hList9"/>
    <dgm:cxn modelId="{898CE618-BF7B-4796-B891-3B5F76DBDBEF}" type="presParOf" srcId="{277053BE-7D5D-48B5-955D-5B7D7CE39DFF}" destId="{95138C08-660F-40BA-A3FD-AF1F2CD3EC4E}" srcOrd="2" destOrd="0" presId="urn:microsoft.com/office/officeart/2005/8/layout/hList9"/>
    <dgm:cxn modelId="{9E52B39B-6B59-45ED-99FC-A3B50121CADF}" type="presParOf" srcId="{95138C08-660F-40BA-A3FD-AF1F2CD3EC4E}" destId="{F2E57553-22A9-4F1B-9BD6-414A4A0C14E9}" srcOrd="0" destOrd="0" presId="urn:microsoft.com/office/officeart/2005/8/layout/hList9"/>
    <dgm:cxn modelId="{FA786D02-7E74-4D6B-B448-54E7430BACA0}" type="presParOf" srcId="{95138C08-660F-40BA-A3FD-AF1F2CD3EC4E}" destId="{58D6ABDC-7737-4C6F-8F66-DF509FC1571B}" srcOrd="1" destOrd="0" presId="urn:microsoft.com/office/officeart/2005/8/layout/hList9"/>
    <dgm:cxn modelId="{87739673-8972-4013-AD7A-EBF069D446EC}" type="presParOf" srcId="{B3296819-1695-4825-B39D-0AFA43DFCEA8}" destId="{BD2418A9-53B4-4BFD-BFF7-91474E7A8466}" srcOrd="2" destOrd="0" presId="urn:microsoft.com/office/officeart/2005/8/layout/hList9"/>
    <dgm:cxn modelId="{61B11BAB-5A4A-4018-ADE1-DE08AAD84358}" type="presParOf" srcId="{B3296819-1695-4825-B39D-0AFA43DFCEA8}" destId="{5B715E23-39F3-4FF7-973B-A5DC6866CA23}" srcOrd="3" destOrd="0" presId="urn:microsoft.com/office/officeart/2005/8/layout/hList9"/>
    <dgm:cxn modelId="{A4C22140-637A-45B6-A217-2C7C5BD4D4EC}" type="presParOf" srcId="{B3296819-1695-4825-B39D-0AFA43DFCEA8}" destId="{2B262715-87B1-48AA-B3D9-29936029497C}" srcOrd="4" destOrd="0" presId="urn:microsoft.com/office/officeart/2005/8/layout/hList9"/>
    <dgm:cxn modelId="{5BAF6766-F7D6-474C-B21B-C5C01C4C2425}" type="presParOf" srcId="{B3296819-1695-4825-B39D-0AFA43DFCEA8}" destId="{CFB0905E-9BEE-42D0-B564-706E75EEDD73}" srcOrd="5" destOrd="0" presId="urn:microsoft.com/office/officeart/2005/8/layout/hList9"/>
    <dgm:cxn modelId="{257DF2EB-6776-414C-A1D1-E3A4550A985B}" type="presParOf" srcId="{B3296819-1695-4825-B39D-0AFA43DFCEA8}" destId="{C9FE88F6-3721-4066-92A9-66EACF1C4DC9}" srcOrd="6" destOrd="0" presId="urn:microsoft.com/office/officeart/2005/8/layout/hList9"/>
    <dgm:cxn modelId="{9A41BFA9-FD00-425A-9035-3CCACA19B90A}" type="presParOf" srcId="{C9FE88F6-3721-4066-92A9-66EACF1C4DC9}" destId="{EE30341C-BB93-47AB-9524-675B8C0C5D44}" srcOrd="0" destOrd="0" presId="urn:microsoft.com/office/officeart/2005/8/layout/hList9"/>
    <dgm:cxn modelId="{B20B02D3-D694-4B1C-869D-6B653FD5913A}" type="presParOf" srcId="{C9FE88F6-3721-4066-92A9-66EACF1C4DC9}" destId="{5A2D85C7-A964-4376-8AC3-BAED8D12BA30}" srcOrd="1" destOrd="0" presId="urn:microsoft.com/office/officeart/2005/8/layout/hList9"/>
    <dgm:cxn modelId="{0FD8899F-0484-4B27-B12A-0BC7FF3FA1A5}" type="presParOf" srcId="{5A2D85C7-A964-4376-8AC3-BAED8D12BA30}" destId="{5E63B2E5-627E-4BF9-85F3-B5884449C298}" srcOrd="0" destOrd="0" presId="urn:microsoft.com/office/officeart/2005/8/layout/hList9"/>
    <dgm:cxn modelId="{F69FC4F5-A31A-4096-917A-EE0648386ACF}" type="presParOf" srcId="{5A2D85C7-A964-4376-8AC3-BAED8D12BA30}" destId="{7A1BDE5E-7F74-4AAA-A4EB-79679EB40F89}" srcOrd="1" destOrd="0" presId="urn:microsoft.com/office/officeart/2005/8/layout/hList9"/>
    <dgm:cxn modelId="{AB4C9260-6EDC-46B5-95E9-110902CF645D}" type="presParOf" srcId="{B3296819-1695-4825-B39D-0AFA43DFCEA8}" destId="{378BE482-640B-470D-80E5-F8F0FAC70801}" srcOrd="7" destOrd="0" presId="urn:microsoft.com/office/officeart/2005/8/layout/hList9"/>
    <dgm:cxn modelId="{4C7A9395-88F6-40FB-B9A0-5CCE8DF26CB9}" type="presParOf" srcId="{B3296819-1695-4825-B39D-0AFA43DFCEA8}" destId="{CC4DD9F3-8446-4754-9507-47C742C8D5C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229567-C699-452F-8116-C8C415222184}"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s-MX"/>
        </a:p>
      </dgm:t>
    </dgm:pt>
    <dgm:pt modelId="{FC8D34E5-CF98-4415-93D3-A611BC0C335E}">
      <dgm:prSet/>
      <dgm:spPr/>
      <dgm:t>
        <a:bodyPr/>
        <a:lstStyle/>
        <a:p>
          <a:r>
            <a:rPr lang="es-MX" dirty="0"/>
            <a:t>UIF</a:t>
          </a:r>
        </a:p>
      </dgm:t>
    </dgm:pt>
    <dgm:pt modelId="{F920A3B8-E090-443F-BC31-94FE81AB2458}" type="parTrans" cxnId="{9D1FEF68-8D61-4461-AFE2-8CF2D4DC04BB}">
      <dgm:prSet/>
      <dgm:spPr/>
      <dgm:t>
        <a:bodyPr/>
        <a:lstStyle/>
        <a:p>
          <a:endParaRPr lang="es-MX"/>
        </a:p>
      </dgm:t>
    </dgm:pt>
    <dgm:pt modelId="{5C6140FC-66A5-4296-B494-C7095C59F5F7}" type="sibTrans" cxnId="{9D1FEF68-8D61-4461-AFE2-8CF2D4DC04BB}">
      <dgm:prSet/>
      <dgm:spPr/>
      <dgm:t>
        <a:bodyPr/>
        <a:lstStyle/>
        <a:p>
          <a:endParaRPr lang="es-MX"/>
        </a:p>
      </dgm:t>
    </dgm:pt>
    <dgm:pt modelId="{B2A300A7-8B00-4386-B786-92C4A2CCC44C}">
      <dgm:prSet/>
      <dgm:spPr/>
      <dgm:t>
        <a:bodyPr/>
        <a:lstStyle/>
        <a:p>
          <a:r>
            <a:rPr lang="es-MX" dirty="0"/>
            <a:t>Declaraciones fiscales de últimos dos años</a:t>
          </a:r>
        </a:p>
      </dgm:t>
    </dgm:pt>
    <dgm:pt modelId="{CDE4E532-C997-48F9-A723-47337392702C}" type="parTrans" cxnId="{078553B1-D4EE-4B18-9C4E-525D1494F085}">
      <dgm:prSet/>
      <dgm:spPr/>
      <dgm:t>
        <a:bodyPr/>
        <a:lstStyle/>
        <a:p>
          <a:endParaRPr lang="es-MX"/>
        </a:p>
      </dgm:t>
    </dgm:pt>
    <dgm:pt modelId="{E74679E7-49DD-4ECA-9795-B7A8CCBB20BB}" type="sibTrans" cxnId="{078553B1-D4EE-4B18-9C4E-525D1494F085}">
      <dgm:prSet/>
      <dgm:spPr/>
      <dgm:t>
        <a:bodyPr/>
        <a:lstStyle/>
        <a:p>
          <a:endParaRPr lang="es-MX"/>
        </a:p>
      </dgm:t>
    </dgm:pt>
    <dgm:pt modelId="{9AE2446A-49EA-45CC-A8C2-3980E3169C0F}">
      <dgm:prSet/>
      <dgm:spPr/>
      <dgm:t>
        <a:bodyPr/>
        <a:lstStyle/>
        <a:p>
          <a:r>
            <a:rPr lang="es-MX" dirty="0"/>
            <a:t>Organigrama de principales directivos, identificaciones e información de cada uno de ellos</a:t>
          </a:r>
        </a:p>
      </dgm:t>
    </dgm:pt>
    <dgm:pt modelId="{2B907757-AFAF-4392-8DFA-C1BFD5A7DBD0}" type="parTrans" cxnId="{5DBDCE22-26AD-4E52-853C-F879EACD3408}">
      <dgm:prSet/>
      <dgm:spPr/>
      <dgm:t>
        <a:bodyPr/>
        <a:lstStyle/>
        <a:p>
          <a:endParaRPr lang="es-MX"/>
        </a:p>
      </dgm:t>
    </dgm:pt>
    <dgm:pt modelId="{C5906689-7F4B-44D4-9B70-AC71DB507A88}" type="sibTrans" cxnId="{5DBDCE22-26AD-4E52-853C-F879EACD3408}">
      <dgm:prSet/>
      <dgm:spPr/>
      <dgm:t>
        <a:bodyPr/>
        <a:lstStyle/>
        <a:p>
          <a:endParaRPr lang="es-MX"/>
        </a:p>
      </dgm:t>
    </dgm:pt>
    <dgm:pt modelId="{ED9A39C8-6560-48E3-9976-297DE77B18E8}">
      <dgm:prSet/>
      <dgm:spPr/>
      <dgm:t>
        <a:bodyPr/>
        <a:lstStyle/>
        <a:p>
          <a:pPr marL="0"/>
          <a:r>
            <a:rPr lang="es-MX" dirty="0"/>
            <a:t>Declaraciones de:</a:t>
          </a:r>
        </a:p>
      </dgm:t>
    </dgm:pt>
    <dgm:pt modelId="{5CEDE1B6-D276-41A0-B304-AEFA174F1F38}" type="parTrans" cxnId="{B4CDA201-74FA-43FD-B904-56C42DCBEA0E}">
      <dgm:prSet/>
      <dgm:spPr/>
      <dgm:t>
        <a:bodyPr/>
        <a:lstStyle/>
        <a:p>
          <a:endParaRPr lang="es-MX"/>
        </a:p>
      </dgm:t>
    </dgm:pt>
    <dgm:pt modelId="{9DD4EC26-1E50-40BF-ADC4-A7DF0F941D99}" type="sibTrans" cxnId="{B4CDA201-74FA-43FD-B904-56C42DCBEA0E}">
      <dgm:prSet/>
      <dgm:spPr/>
      <dgm:t>
        <a:bodyPr/>
        <a:lstStyle/>
        <a:p>
          <a:endParaRPr lang="es-MX"/>
        </a:p>
      </dgm:t>
    </dgm:pt>
    <dgm:pt modelId="{64F7D22D-7E67-4D73-B2E1-D9259AF9BF6E}">
      <dgm:prSet/>
      <dgm:spPr/>
      <dgm:t>
        <a:bodyPr/>
        <a:lstStyle/>
        <a:p>
          <a:pPr marL="0" indent="0"/>
          <a:r>
            <a:rPr lang="es-MX" dirty="0"/>
            <a:t>Grupo comercial al que pertenece</a:t>
          </a:r>
        </a:p>
      </dgm:t>
    </dgm:pt>
    <dgm:pt modelId="{7DCD0C0A-8C00-43C3-AF12-3B6FD3524A63}" type="parTrans" cxnId="{DE598A28-7875-4FE0-ACCD-BB8C83F23CE2}">
      <dgm:prSet/>
      <dgm:spPr/>
      <dgm:t>
        <a:bodyPr/>
        <a:lstStyle/>
        <a:p>
          <a:endParaRPr lang="es-MX"/>
        </a:p>
      </dgm:t>
    </dgm:pt>
    <dgm:pt modelId="{CB7C35BC-BF28-4E70-ABBB-05F15E133947}" type="sibTrans" cxnId="{DE598A28-7875-4FE0-ACCD-BB8C83F23CE2}">
      <dgm:prSet/>
      <dgm:spPr/>
      <dgm:t>
        <a:bodyPr/>
        <a:lstStyle/>
        <a:p>
          <a:endParaRPr lang="es-MX"/>
        </a:p>
      </dgm:t>
    </dgm:pt>
    <dgm:pt modelId="{1A13BB19-923D-4B67-B702-A573A5EF0A1D}">
      <dgm:prSet/>
      <dgm:spPr/>
      <dgm:t>
        <a:bodyPr/>
        <a:lstStyle/>
        <a:p>
          <a:pPr marL="0" indent="0"/>
          <a:r>
            <a:rPr lang="es-MX" dirty="0"/>
            <a:t>Información de fuentes de fondeo</a:t>
          </a:r>
        </a:p>
      </dgm:t>
    </dgm:pt>
    <dgm:pt modelId="{54FAE3FB-3178-4A8D-8734-950C6E212940}" type="parTrans" cxnId="{9E387B54-693C-4F50-A247-44BEA321E10C}">
      <dgm:prSet/>
      <dgm:spPr/>
      <dgm:t>
        <a:bodyPr/>
        <a:lstStyle/>
        <a:p>
          <a:endParaRPr lang="es-MX"/>
        </a:p>
      </dgm:t>
    </dgm:pt>
    <dgm:pt modelId="{03D8A20B-DC94-41BF-B4E8-E4EA1A106177}" type="sibTrans" cxnId="{9E387B54-693C-4F50-A247-44BEA321E10C}">
      <dgm:prSet/>
      <dgm:spPr/>
      <dgm:t>
        <a:bodyPr/>
        <a:lstStyle/>
        <a:p>
          <a:endParaRPr lang="es-MX"/>
        </a:p>
      </dgm:t>
    </dgm:pt>
    <dgm:pt modelId="{5E0816F8-EA7D-4929-A442-445DFAC0710B}">
      <dgm:prSet/>
      <dgm:spPr/>
      <dgm:t>
        <a:bodyPr/>
        <a:lstStyle/>
        <a:p>
          <a:pPr marL="0" indent="0"/>
          <a:r>
            <a:rPr lang="es-MX" dirty="0"/>
            <a:t>Socios o accionistas y principales directivos no han sido sentenciados por la comisión dolosa de algún delito</a:t>
          </a:r>
        </a:p>
      </dgm:t>
    </dgm:pt>
    <dgm:pt modelId="{CE39B337-33FA-4F08-BB83-9FA0A8B30619}" type="parTrans" cxnId="{79722F6A-6129-40AF-BEE0-7CBA55C6AFB4}">
      <dgm:prSet/>
      <dgm:spPr/>
      <dgm:t>
        <a:bodyPr/>
        <a:lstStyle/>
        <a:p>
          <a:endParaRPr lang="es-MX"/>
        </a:p>
      </dgm:t>
    </dgm:pt>
    <dgm:pt modelId="{ED765D20-F1C1-4CC4-9167-29FDAEF90248}" type="sibTrans" cxnId="{79722F6A-6129-40AF-BEE0-7CBA55C6AFB4}">
      <dgm:prSet/>
      <dgm:spPr/>
      <dgm:t>
        <a:bodyPr/>
        <a:lstStyle/>
        <a:p>
          <a:endParaRPr lang="es-MX"/>
        </a:p>
      </dgm:t>
    </dgm:pt>
    <dgm:pt modelId="{55C472EF-CCC4-4BE6-B083-CF0F84E011C7}" type="pres">
      <dgm:prSet presAssocID="{4F229567-C699-452F-8116-C8C415222184}" presName="cycle" presStyleCnt="0">
        <dgm:presLayoutVars>
          <dgm:chMax val="1"/>
          <dgm:dir/>
          <dgm:animLvl val="ctr"/>
          <dgm:resizeHandles val="exact"/>
        </dgm:presLayoutVars>
      </dgm:prSet>
      <dgm:spPr/>
      <dgm:t>
        <a:bodyPr/>
        <a:lstStyle/>
        <a:p>
          <a:endParaRPr lang="es-MX"/>
        </a:p>
      </dgm:t>
    </dgm:pt>
    <dgm:pt modelId="{5CF69E31-2E47-470A-B2DC-359F318B6615}" type="pres">
      <dgm:prSet presAssocID="{FC8D34E5-CF98-4415-93D3-A611BC0C335E}" presName="centerShape" presStyleLbl="node0" presStyleIdx="0" presStyleCnt="1"/>
      <dgm:spPr/>
      <dgm:t>
        <a:bodyPr/>
        <a:lstStyle/>
        <a:p>
          <a:endParaRPr lang="es-MX"/>
        </a:p>
      </dgm:t>
    </dgm:pt>
    <dgm:pt modelId="{BBFCA8F5-2DBC-422B-BD4E-819DE960A1B3}" type="pres">
      <dgm:prSet presAssocID="{CDE4E532-C997-48F9-A723-47337392702C}" presName="parTrans" presStyleLbl="bgSibTrans2D1" presStyleIdx="0" presStyleCnt="3"/>
      <dgm:spPr/>
      <dgm:t>
        <a:bodyPr/>
        <a:lstStyle/>
        <a:p>
          <a:endParaRPr lang="es-MX"/>
        </a:p>
      </dgm:t>
    </dgm:pt>
    <dgm:pt modelId="{AA4525FF-2122-4CC0-85D2-0C2570EB991B}" type="pres">
      <dgm:prSet presAssocID="{B2A300A7-8B00-4386-B786-92C4A2CCC44C}" presName="node" presStyleLbl="node1" presStyleIdx="0" presStyleCnt="3">
        <dgm:presLayoutVars>
          <dgm:bulletEnabled val="1"/>
        </dgm:presLayoutVars>
      </dgm:prSet>
      <dgm:spPr/>
      <dgm:t>
        <a:bodyPr/>
        <a:lstStyle/>
        <a:p>
          <a:endParaRPr lang="es-MX"/>
        </a:p>
      </dgm:t>
    </dgm:pt>
    <dgm:pt modelId="{19A0BF26-6B1D-4AC4-B359-4BDF5B90444F}" type="pres">
      <dgm:prSet presAssocID="{2B907757-AFAF-4392-8DFA-C1BFD5A7DBD0}" presName="parTrans" presStyleLbl="bgSibTrans2D1" presStyleIdx="1" presStyleCnt="3"/>
      <dgm:spPr/>
      <dgm:t>
        <a:bodyPr/>
        <a:lstStyle/>
        <a:p>
          <a:endParaRPr lang="es-MX"/>
        </a:p>
      </dgm:t>
    </dgm:pt>
    <dgm:pt modelId="{813AEC49-45AD-406C-A3A2-EA17EAE6C187}" type="pres">
      <dgm:prSet presAssocID="{9AE2446A-49EA-45CC-A8C2-3980E3169C0F}" presName="node" presStyleLbl="node1" presStyleIdx="1" presStyleCnt="3">
        <dgm:presLayoutVars>
          <dgm:bulletEnabled val="1"/>
        </dgm:presLayoutVars>
      </dgm:prSet>
      <dgm:spPr/>
      <dgm:t>
        <a:bodyPr/>
        <a:lstStyle/>
        <a:p>
          <a:endParaRPr lang="es-MX"/>
        </a:p>
      </dgm:t>
    </dgm:pt>
    <dgm:pt modelId="{350116A6-6E44-4767-8683-5355137CB830}" type="pres">
      <dgm:prSet presAssocID="{5CEDE1B6-D276-41A0-B304-AEFA174F1F38}" presName="parTrans" presStyleLbl="bgSibTrans2D1" presStyleIdx="2" presStyleCnt="3"/>
      <dgm:spPr/>
      <dgm:t>
        <a:bodyPr/>
        <a:lstStyle/>
        <a:p>
          <a:endParaRPr lang="es-MX"/>
        </a:p>
      </dgm:t>
    </dgm:pt>
    <dgm:pt modelId="{876B7F08-882F-48DC-8F7A-38748C1C1C81}" type="pres">
      <dgm:prSet presAssocID="{ED9A39C8-6560-48E3-9976-297DE77B18E8}" presName="node" presStyleLbl="node1" presStyleIdx="2" presStyleCnt="3">
        <dgm:presLayoutVars>
          <dgm:bulletEnabled val="1"/>
        </dgm:presLayoutVars>
      </dgm:prSet>
      <dgm:spPr/>
      <dgm:t>
        <a:bodyPr/>
        <a:lstStyle/>
        <a:p>
          <a:endParaRPr lang="es-MX"/>
        </a:p>
      </dgm:t>
    </dgm:pt>
  </dgm:ptLst>
  <dgm:cxnLst>
    <dgm:cxn modelId="{9E387B54-693C-4F50-A247-44BEA321E10C}" srcId="{ED9A39C8-6560-48E3-9976-297DE77B18E8}" destId="{1A13BB19-923D-4B67-B702-A573A5EF0A1D}" srcOrd="1" destOrd="0" parTransId="{54FAE3FB-3178-4A8D-8734-950C6E212940}" sibTransId="{03D8A20B-DC94-41BF-B4E8-E4EA1A106177}"/>
    <dgm:cxn modelId="{B939B13D-E1C1-44EB-B0DD-1BACD3AC1706}" type="presOf" srcId="{CDE4E532-C997-48F9-A723-47337392702C}" destId="{BBFCA8F5-2DBC-422B-BD4E-819DE960A1B3}" srcOrd="0" destOrd="0" presId="urn:microsoft.com/office/officeart/2005/8/layout/radial4"/>
    <dgm:cxn modelId="{B4CDA201-74FA-43FD-B904-56C42DCBEA0E}" srcId="{FC8D34E5-CF98-4415-93D3-A611BC0C335E}" destId="{ED9A39C8-6560-48E3-9976-297DE77B18E8}" srcOrd="2" destOrd="0" parTransId="{5CEDE1B6-D276-41A0-B304-AEFA174F1F38}" sibTransId="{9DD4EC26-1E50-40BF-ADC4-A7DF0F941D99}"/>
    <dgm:cxn modelId="{78E29CF3-176E-46B2-A5E9-A8822E1299AA}" type="presOf" srcId="{5CEDE1B6-D276-41A0-B304-AEFA174F1F38}" destId="{350116A6-6E44-4767-8683-5355137CB830}" srcOrd="0" destOrd="0" presId="urn:microsoft.com/office/officeart/2005/8/layout/radial4"/>
    <dgm:cxn modelId="{092B8580-0CF1-4601-9A67-F61032B98459}" type="presOf" srcId="{2B907757-AFAF-4392-8DFA-C1BFD5A7DBD0}" destId="{19A0BF26-6B1D-4AC4-B359-4BDF5B90444F}" srcOrd="0" destOrd="0" presId="urn:microsoft.com/office/officeart/2005/8/layout/radial4"/>
    <dgm:cxn modelId="{F981372B-FE4F-46C4-B557-B8A4DF9AB7A2}" type="presOf" srcId="{5E0816F8-EA7D-4929-A442-445DFAC0710B}" destId="{876B7F08-882F-48DC-8F7A-38748C1C1C81}" srcOrd="0" destOrd="3" presId="urn:microsoft.com/office/officeart/2005/8/layout/radial4"/>
    <dgm:cxn modelId="{078553B1-D4EE-4B18-9C4E-525D1494F085}" srcId="{FC8D34E5-CF98-4415-93D3-A611BC0C335E}" destId="{B2A300A7-8B00-4386-B786-92C4A2CCC44C}" srcOrd="0" destOrd="0" parTransId="{CDE4E532-C997-48F9-A723-47337392702C}" sibTransId="{E74679E7-49DD-4ECA-9795-B7A8CCBB20BB}"/>
    <dgm:cxn modelId="{79722F6A-6129-40AF-BEE0-7CBA55C6AFB4}" srcId="{1A13BB19-923D-4B67-B702-A573A5EF0A1D}" destId="{5E0816F8-EA7D-4929-A442-445DFAC0710B}" srcOrd="0" destOrd="0" parTransId="{CE39B337-33FA-4F08-BB83-9FA0A8B30619}" sibTransId="{ED765D20-F1C1-4CC4-9167-29FDAEF90248}"/>
    <dgm:cxn modelId="{BEF09131-5C72-4193-A029-8446851C2FEF}" type="presOf" srcId="{64F7D22D-7E67-4D73-B2E1-D9259AF9BF6E}" destId="{876B7F08-882F-48DC-8F7A-38748C1C1C81}" srcOrd="0" destOrd="1" presId="urn:microsoft.com/office/officeart/2005/8/layout/radial4"/>
    <dgm:cxn modelId="{DE598A28-7875-4FE0-ACCD-BB8C83F23CE2}" srcId="{ED9A39C8-6560-48E3-9976-297DE77B18E8}" destId="{64F7D22D-7E67-4D73-B2E1-D9259AF9BF6E}" srcOrd="0" destOrd="0" parTransId="{7DCD0C0A-8C00-43C3-AF12-3B6FD3524A63}" sibTransId="{CB7C35BC-BF28-4E70-ABBB-05F15E133947}"/>
    <dgm:cxn modelId="{5DBDCE22-26AD-4E52-853C-F879EACD3408}" srcId="{FC8D34E5-CF98-4415-93D3-A611BC0C335E}" destId="{9AE2446A-49EA-45CC-A8C2-3980E3169C0F}" srcOrd="1" destOrd="0" parTransId="{2B907757-AFAF-4392-8DFA-C1BFD5A7DBD0}" sibTransId="{C5906689-7F4B-44D4-9B70-AC71DB507A88}"/>
    <dgm:cxn modelId="{715E750A-84FB-4383-A8F3-4074DED65672}" type="presOf" srcId="{4F229567-C699-452F-8116-C8C415222184}" destId="{55C472EF-CCC4-4BE6-B083-CF0F84E011C7}" srcOrd="0" destOrd="0" presId="urn:microsoft.com/office/officeart/2005/8/layout/radial4"/>
    <dgm:cxn modelId="{801656B9-4FEC-4B71-80F2-FF34AD1AA13B}" type="presOf" srcId="{B2A300A7-8B00-4386-B786-92C4A2CCC44C}" destId="{AA4525FF-2122-4CC0-85D2-0C2570EB991B}" srcOrd="0" destOrd="0" presId="urn:microsoft.com/office/officeart/2005/8/layout/radial4"/>
    <dgm:cxn modelId="{1B7906F5-DF80-4847-BF2C-7528CE746849}" type="presOf" srcId="{ED9A39C8-6560-48E3-9976-297DE77B18E8}" destId="{876B7F08-882F-48DC-8F7A-38748C1C1C81}" srcOrd="0" destOrd="0" presId="urn:microsoft.com/office/officeart/2005/8/layout/radial4"/>
    <dgm:cxn modelId="{5D542C8A-DA8B-4794-9FF8-06112D4B8B47}" type="presOf" srcId="{1A13BB19-923D-4B67-B702-A573A5EF0A1D}" destId="{876B7F08-882F-48DC-8F7A-38748C1C1C81}" srcOrd="0" destOrd="2" presId="urn:microsoft.com/office/officeart/2005/8/layout/radial4"/>
    <dgm:cxn modelId="{180F52F9-816A-4953-B14A-78145D4786A3}" type="presOf" srcId="{9AE2446A-49EA-45CC-A8C2-3980E3169C0F}" destId="{813AEC49-45AD-406C-A3A2-EA17EAE6C187}" srcOrd="0" destOrd="0" presId="urn:microsoft.com/office/officeart/2005/8/layout/radial4"/>
    <dgm:cxn modelId="{9D1FEF68-8D61-4461-AFE2-8CF2D4DC04BB}" srcId="{4F229567-C699-452F-8116-C8C415222184}" destId="{FC8D34E5-CF98-4415-93D3-A611BC0C335E}" srcOrd="0" destOrd="0" parTransId="{F920A3B8-E090-443F-BC31-94FE81AB2458}" sibTransId="{5C6140FC-66A5-4296-B494-C7095C59F5F7}"/>
    <dgm:cxn modelId="{F5A27930-1500-4EC2-B206-7A4F77E44CD7}" type="presOf" srcId="{FC8D34E5-CF98-4415-93D3-A611BC0C335E}" destId="{5CF69E31-2E47-470A-B2DC-359F318B6615}" srcOrd="0" destOrd="0" presId="urn:microsoft.com/office/officeart/2005/8/layout/radial4"/>
    <dgm:cxn modelId="{98DBDA11-7CA0-4FD0-95E7-2EA79C64D2E0}" type="presParOf" srcId="{55C472EF-CCC4-4BE6-B083-CF0F84E011C7}" destId="{5CF69E31-2E47-470A-B2DC-359F318B6615}" srcOrd="0" destOrd="0" presId="urn:microsoft.com/office/officeart/2005/8/layout/radial4"/>
    <dgm:cxn modelId="{B2DDBA6A-073F-47F8-8D4F-4D7CC7D5CAD1}" type="presParOf" srcId="{55C472EF-CCC4-4BE6-B083-CF0F84E011C7}" destId="{BBFCA8F5-2DBC-422B-BD4E-819DE960A1B3}" srcOrd="1" destOrd="0" presId="urn:microsoft.com/office/officeart/2005/8/layout/radial4"/>
    <dgm:cxn modelId="{ADAAE6BC-4F2B-4AEB-A8FC-5F2E991A0E1B}" type="presParOf" srcId="{55C472EF-CCC4-4BE6-B083-CF0F84E011C7}" destId="{AA4525FF-2122-4CC0-85D2-0C2570EB991B}" srcOrd="2" destOrd="0" presId="urn:microsoft.com/office/officeart/2005/8/layout/radial4"/>
    <dgm:cxn modelId="{6FAFCCF4-765F-49B2-92AC-B0C4A9373FA3}" type="presParOf" srcId="{55C472EF-CCC4-4BE6-B083-CF0F84E011C7}" destId="{19A0BF26-6B1D-4AC4-B359-4BDF5B90444F}" srcOrd="3" destOrd="0" presId="urn:microsoft.com/office/officeart/2005/8/layout/radial4"/>
    <dgm:cxn modelId="{7D497304-74DE-419D-931D-F654C9C67460}" type="presParOf" srcId="{55C472EF-CCC4-4BE6-B083-CF0F84E011C7}" destId="{813AEC49-45AD-406C-A3A2-EA17EAE6C187}" srcOrd="4" destOrd="0" presId="urn:microsoft.com/office/officeart/2005/8/layout/radial4"/>
    <dgm:cxn modelId="{F4035CD5-DE2C-493D-94D8-6FDE99CF6685}" type="presParOf" srcId="{55C472EF-CCC4-4BE6-B083-CF0F84E011C7}" destId="{350116A6-6E44-4767-8683-5355137CB830}" srcOrd="5" destOrd="0" presId="urn:microsoft.com/office/officeart/2005/8/layout/radial4"/>
    <dgm:cxn modelId="{4C7D2F31-D988-431D-A171-5F75B14D2DE4}" type="presParOf" srcId="{55C472EF-CCC4-4BE6-B083-CF0F84E011C7}" destId="{876B7F08-882F-48DC-8F7A-38748C1C1C8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925B-DAA8-42B1-99EE-4C5BE2CB9B60}">
      <dsp:nvSpPr>
        <dsp:cNvPr id="0" name=""/>
        <dsp:cNvSpPr/>
      </dsp:nvSpPr>
      <dsp:spPr>
        <a:xfrm>
          <a:off x="2" y="0"/>
          <a:ext cx="10515594" cy="4351337"/>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D3A0A8E1-77BD-4DBD-A353-B07D1C46F0E9}">
      <dsp:nvSpPr>
        <dsp:cNvPr id="0" name=""/>
        <dsp:cNvSpPr/>
      </dsp:nvSpPr>
      <dsp:spPr>
        <a:xfrm>
          <a:off x="3178" y="1284253"/>
          <a:ext cx="1511528" cy="17405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latin typeface="Arial" panose="020B0604020202020204" pitchFamily="34" charset="0"/>
              <a:cs typeface="Arial" panose="020B0604020202020204" pitchFamily="34" charset="0"/>
            </a:rPr>
            <a:t>Publicación de Convocatoria y Bases</a:t>
          </a:r>
          <a:endParaRPr lang="es-ES" sz="1200" b="1" kern="1200" dirty="0">
            <a:latin typeface="Arial" panose="020B0604020202020204" pitchFamily="34" charset="0"/>
            <a:cs typeface="Arial" panose="020B0604020202020204" pitchFamily="34" charset="0"/>
          </a:endParaRPr>
        </a:p>
      </dsp:txBody>
      <dsp:txXfrm>
        <a:off x="76965" y="1358040"/>
        <a:ext cx="1363954" cy="1592960"/>
      </dsp:txXfrm>
    </dsp:sp>
    <dsp:sp modelId="{66552A19-A132-4963-A91A-8DE1F19BC214}">
      <dsp:nvSpPr>
        <dsp:cNvPr id="0" name=""/>
        <dsp:cNvSpPr/>
      </dsp:nvSpPr>
      <dsp:spPr>
        <a:xfrm>
          <a:off x="1647888" y="1318307"/>
          <a:ext cx="1655459" cy="168652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200" b="1" kern="1200" dirty="0">
              <a:latin typeface="Arial" panose="020B0604020202020204" pitchFamily="34" charset="0"/>
              <a:cs typeface="Arial" panose="020B0604020202020204" pitchFamily="34" charset="0"/>
            </a:rPr>
            <a:t>Acceso al Cuarto de Datos  e Inscripción a la Licitación</a:t>
          </a:r>
          <a:endParaRPr lang="es-ES" sz="1200" b="1" kern="1200" dirty="0">
            <a:latin typeface="Arial" panose="020B0604020202020204" pitchFamily="34" charset="0"/>
            <a:cs typeface="Arial" panose="020B0604020202020204" pitchFamily="34" charset="0"/>
          </a:endParaRPr>
        </a:p>
        <a:p>
          <a:pPr marL="0" lvl="0" algn="ctr" defTabSz="488950">
            <a:lnSpc>
              <a:spcPct val="90000"/>
            </a:lnSpc>
            <a:spcBef>
              <a:spcPct val="0"/>
            </a:spcBef>
            <a:spcAft>
              <a:spcPct val="35000"/>
            </a:spcAft>
            <a:buNone/>
          </a:pPr>
          <a:endParaRPr lang="es-ES" sz="1100" b="1" kern="1200" dirty="0">
            <a:latin typeface="Arial" panose="020B0604020202020204" pitchFamily="34" charset="0"/>
            <a:cs typeface="Arial" panose="020B0604020202020204" pitchFamily="34" charset="0"/>
          </a:endParaRPr>
        </a:p>
      </dsp:txBody>
      <dsp:txXfrm>
        <a:off x="1728701" y="1399120"/>
        <a:ext cx="1493833" cy="1524900"/>
      </dsp:txXfrm>
    </dsp:sp>
    <dsp:sp modelId="{E3098AAA-2A82-4844-9C96-806B10DFDDB6}">
      <dsp:nvSpPr>
        <dsp:cNvPr id="0" name=""/>
        <dsp:cNvSpPr/>
      </dsp:nvSpPr>
      <dsp:spPr>
        <a:xfrm>
          <a:off x="3430322" y="1302120"/>
          <a:ext cx="1523385" cy="1732963"/>
        </a:xfrm>
        <a:prstGeom prst="roundRect">
          <a:avLst/>
        </a:prstGeom>
        <a:solidFill>
          <a:schemeClr val="accent6">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latin typeface="Arial" panose="020B0604020202020204" pitchFamily="34" charset="0"/>
              <a:cs typeface="Arial" panose="020B0604020202020204" pitchFamily="34" charset="0"/>
            </a:rPr>
            <a:t>Visitas a las Áreas Contractuales</a:t>
          </a:r>
          <a:endParaRPr lang="es-ES" sz="1200" b="1" kern="1200" dirty="0">
            <a:latin typeface="Arial" panose="020B0604020202020204" pitchFamily="34" charset="0"/>
            <a:cs typeface="Arial" panose="020B0604020202020204" pitchFamily="34" charset="0"/>
          </a:endParaRPr>
        </a:p>
      </dsp:txBody>
      <dsp:txXfrm>
        <a:off x="3504688" y="1376486"/>
        <a:ext cx="1374653" cy="1584231"/>
      </dsp:txXfrm>
    </dsp:sp>
    <dsp:sp modelId="{2E93E10E-E639-4BE1-9D42-16869CC797DD}">
      <dsp:nvSpPr>
        <dsp:cNvPr id="0" name=""/>
        <dsp:cNvSpPr/>
      </dsp:nvSpPr>
      <dsp:spPr>
        <a:xfrm>
          <a:off x="5091918" y="1302067"/>
          <a:ext cx="1871003" cy="171830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endParaRPr lang="es-ES" sz="1400" b="1" kern="1200" dirty="0">
            <a:latin typeface="Corbel" panose="020B0503020204020204" pitchFamily="34" charset="0"/>
          </a:endParaRPr>
        </a:p>
        <a:p>
          <a:pPr lvl="0" algn="ctr" defTabSz="622300">
            <a:lnSpc>
              <a:spcPct val="90000"/>
            </a:lnSpc>
            <a:spcBef>
              <a:spcPct val="0"/>
            </a:spcBef>
            <a:spcAft>
              <a:spcPct val="35000"/>
            </a:spcAft>
          </a:pPr>
          <a:endParaRPr lang="es-ES" sz="10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tabLst>
              <a:tab pos="981075" algn="l"/>
            </a:tabLst>
          </a:pPr>
          <a:endParaRPr lang="es-MX" sz="11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tabLst>
              <a:tab pos="981075" algn="l"/>
            </a:tabLst>
          </a:pPr>
          <a:r>
            <a:rPr lang="es-MX" sz="1200" b="1" kern="1200" dirty="0">
              <a:latin typeface="Arial" panose="020B0604020202020204" pitchFamily="34" charset="0"/>
              <a:cs typeface="Arial" panose="020B0604020202020204" pitchFamily="34" charset="0"/>
            </a:rPr>
            <a:t>Precalificación</a:t>
          </a:r>
          <a:endParaRPr lang="es-ES" sz="1100" b="1" kern="1200" dirty="0">
            <a:latin typeface="Arial" panose="020B0604020202020204" pitchFamily="34" charset="0"/>
            <a:cs typeface="Arial" panose="020B0604020202020204" pitchFamily="34" charset="0"/>
          </a:endParaRPr>
        </a:p>
        <a:p>
          <a:pPr marL="114300" lvl="1" indent="0" algn="ctr" defTabSz="622300">
            <a:lnSpc>
              <a:spcPct val="90000"/>
            </a:lnSpc>
            <a:spcBef>
              <a:spcPct val="0"/>
            </a:spcBef>
            <a:spcAft>
              <a:spcPct val="15000"/>
            </a:spcAft>
            <a:buChar char="••"/>
          </a:pPr>
          <a:endParaRPr lang="es-MX" sz="1400" b="1" kern="1200" dirty="0">
            <a:latin typeface="Corbel" panose="020B0503020204020204" pitchFamily="34" charset="0"/>
          </a:endParaRPr>
        </a:p>
      </dsp:txBody>
      <dsp:txXfrm>
        <a:off x="5175799" y="1385948"/>
        <a:ext cx="1703241" cy="1550546"/>
      </dsp:txXfrm>
    </dsp:sp>
    <dsp:sp modelId="{CE41B5FC-664E-41E6-B2F4-6321AF624557}">
      <dsp:nvSpPr>
        <dsp:cNvPr id="0" name=""/>
        <dsp:cNvSpPr/>
      </dsp:nvSpPr>
      <dsp:spPr>
        <a:xfrm>
          <a:off x="7077263" y="1298334"/>
          <a:ext cx="1677382" cy="17405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latin typeface="Arial" panose="020B0604020202020204" pitchFamily="34" charset="0"/>
              <a:cs typeface="Arial" panose="020B0604020202020204" pitchFamily="34" charset="0"/>
            </a:rPr>
            <a:t>Presentación y apertura de propuestas</a:t>
          </a:r>
        </a:p>
      </dsp:txBody>
      <dsp:txXfrm>
        <a:off x="7159146" y="1380217"/>
        <a:ext cx="1513616" cy="1576768"/>
      </dsp:txXfrm>
    </dsp:sp>
    <dsp:sp modelId="{EB310737-083E-4433-AFDF-D3A9831013DE}">
      <dsp:nvSpPr>
        <dsp:cNvPr id="0" name=""/>
        <dsp:cNvSpPr/>
      </dsp:nvSpPr>
      <dsp:spPr>
        <a:xfrm>
          <a:off x="8854745" y="1298334"/>
          <a:ext cx="1487476" cy="17405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latin typeface="Arial" panose="020B0604020202020204" pitchFamily="34" charset="0"/>
              <a:cs typeface="Arial" panose="020B0604020202020204" pitchFamily="34" charset="0"/>
            </a:rPr>
            <a:t>Suscripción del contrato</a:t>
          </a:r>
        </a:p>
      </dsp:txBody>
      <dsp:txXfrm>
        <a:off x="8927358" y="1370947"/>
        <a:ext cx="1342250" cy="1595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BA43D-8DDA-42B8-9A17-BF00099145A0}">
      <dsp:nvSpPr>
        <dsp:cNvPr id="0" name=""/>
        <dsp:cNvSpPr/>
      </dsp:nvSpPr>
      <dsp:spPr>
        <a:xfrm rot="16200000">
          <a:off x="1541065" y="-1541065"/>
          <a:ext cx="2175669" cy="5257800"/>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b="1" kern="1200" dirty="0"/>
            <a:t>Requisitos:</a:t>
          </a:r>
        </a:p>
        <a:p>
          <a:pPr lvl="0" algn="l" defTabSz="800100">
            <a:lnSpc>
              <a:spcPct val="90000"/>
            </a:lnSpc>
            <a:spcBef>
              <a:spcPct val="0"/>
            </a:spcBef>
            <a:spcAft>
              <a:spcPct val="35000"/>
            </a:spcAft>
          </a:pPr>
          <a:r>
            <a:rPr lang="es-ES" sz="1800" kern="1200" dirty="0"/>
            <a:t>	Solicitud                                                                               	Acta Constitutiva                                               	Poder e identificación del representante legal</a:t>
          </a:r>
          <a:endParaRPr lang="es-MX" sz="1800" kern="1200" dirty="0"/>
        </a:p>
      </dsp:txBody>
      <dsp:txXfrm rot="5400000">
        <a:off x="0" y="0"/>
        <a:ext cx="5257800" cy="1631751"/>
      </dsp:txXfrm>
    </dsp:sp>
    <dsp:sp modelId="{AF30A41B-12C4-4A29-B971-D09D833648BB}">
      <dsp:nvSpPr>
        <dsp:cNvPr id="0" name=""/>
        <dsp:cNvSpPr/>
      </dsp:nvSpPr>
      <dsp:spPr>
        <a:xfrm>
          <a:off x="5257800" y="0"/>
          <a:ext cx="5257800" cy="2175669"/>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t>Se debe realizar el pago del aprovechamiento correspondiente, el </a:t>
          </a:r>
          <a:r>
            <a:rPr lang="es-ES" sz="1800" b="1" kern="1200" dirty="0"/>
            <a:t>monto</a:t>
          </a:r>
          <a:r>
            <a:rPr lang="es-ES" sz="1800" kern="1200" dirty="0"/>
            <a:t> depende la información de la licitación</a:t>
          </a:r>
          <a:endParaRPr lang="es-MX" sz="1800" kern="1200" dirty="0"/>
        </a:p>
      </dsp:txBody>
      <dsp:txXfrm>
        <a:off x="5257800" y="0"/>
        <a:ext cx="5257800" cy="1631751"/>
      </dsp:txXfrm>
    </dsp:sp>
    <dsp:sp modelId="{6B71642D-6598-4650-822A-DD9E2C4F0C9C}">
      <dsp:nvSpPr>
        <dsp:cNvPr id="0" name=""/>
        <dsp:cNvSpPr/>
      </dsp:nvSpPr>
      <dsp:spPr>
        <a:xfrm rot="10800000">
          <a:off x="0" y="2175669"/>
          <a:ext cx="5257800" cy="2175669"/>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t>El </a:t>
          </a:r>
          <a:r>
            <a:rPr lang="es-ES" sz="1800" b="1" kern="1200" dirty="0"/>
            <a:t>pago</a:t>
          </a:r>
          <a:r>
            <a:rPr lang="es-ES" sz="1800" kern="1200" dirty="0"/>
            <a:t> del cuarto de datos incluye:</a:t>
          </a:r>
        </a:p>
        <a:p>
          <a:pPr lvl="0" algn="l" defTabSz="800100">
            <a:lnSpc>
              <a:spcPct val="90000"/>
            </a:lnSpc>
            <a:spcBef>
              <a:spcPct val="0"/>
            </a:spcBef>
            <a:spcAft>
              <a:spcPct val="35000"/>
            </a:spcAft>
          </a:pPr>
          <a:r>
            <a:rPr lang="es-ES" sz="1800" kern="1200" dirty="0"/>
            <a:t>	Licencia de uso de la información</a:t>
          </a:r>
        </a:p>
        <a:p>
          <a:pPr lvl="0" algn="l" defTabSz="800100">
            <a:lnSpc>
              <a:spcPct val="90000"/>
            </a:lnSpc>
            <a:spcBef>
              <a:spcPct val="0"/>
            </a:spcBef>
            <a:spcAft>
              <a:spcPct val="35000"/>
            </a:spcAft>
          </a:pPr>
          <a:r>
            <a:rPr lang="es-ES" sz="1800" kern="1200" dirty="0"/>
            <a:t>	Visitas al Cuarto de Datos físico</a:t>
          </a:r>
          <a:endParaRPr lang="es-MX" sz="1800" kern="1200" dirty="0"/>
        </a:p>
      </dsp:txBody>
      <dsp:txXfrm rot="10800000">
        <a:off x="0" y="2719586"/>
        <a:ext cx="5257800" cy="1631751"/>
      </dsp:txXfrm>
    </dsp:sp>
    <dsp:sp modelId="{AE73E18A-BFF0-4C2D-AF12-23A1377BFBC5}">
      <dsp:nvSpPr>
        <dsp:cNvPr id="0" name=""/>
        <dsp:cNvSpPr/>
      </dsp:nvSpPr>
      <dsp:spPr>
        <a:xfrm rot="5400000">
          <a:off x="6798865" y="634603"/>
          <a:ext cx="2175669" cy="5257800"/>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t>El CNIH </a:t>
          </a:r>
          <a:r>
            <a:rPr lang="es-ES" sz="1800" b="1" kern="1200" dirty="0"/>
            <a:t>valida</a:t>
          </a:r>
          <a:r>
            <a:rPr lang="es-ES" sz="1800" kern="1200" dirty="0"/>
            <a:t> al Comité Licitatorio el acceso al CD de los Interesados y los autoriza para realizar el pago de inscripción a la Licitación </a:t>
          </a:r>
          <a:endParaRPr lang="es-MX" sz="1800" kern="1200" dirty="0"/>
        </a:p>
      </dsp:txBody>
      <dsp:txXfrm rot="-5400000">
        <a:off x="5257800" y="2719586"/>
        <a:ext cx="5257800" cy="1631751"/>
      </dsp:txXfrm>
    </dsp:sp>
    <dsp:sp modelId="{63D81022-A94C-49D4-9CE4-CFFE0EA882B3}">
      <dsp:nvSpPr>
        <dsp:cNvPr id="0" name=""/>
        <dsp:cNvSpPr/>
      </dsp:nvSpPr>
      <dsp:spPr>
        <a:xfrm>
          <a:off x="3680460" y="1631751"/>
          <a:ext cx="3154680" cy="1087834"/>
        </a:xfrm>
        <a:prstGeom prst="round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es-ES" sz="6600" b="1" kern="1200" dirty="0"/>
            <a:t>CNIH</a:t>
          </a:r>
          <a:endParaRPr lang="es-MX" sz="6600" b="1" kern="1200" dirty="0"/>
        </a:p>
      </dsp:txBody>
      <dsp:txXfrm>
        <a:off x="3733564" y="1684855"/>
        <a:ext cx="3048472" cy="981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CD0DC-C67A-43B2-99FF-FCCE7742BC68}">
      <dsp:nvSpPr>
        <dsp:cNvPr id="0" name=""/>
        <dsp:cNvSpPr/>
      </dsp:nvSpPr>
      <dsp:spPr>
        <a:xfrm>
          <a:off x="4394244" y="2787999"/>
          <a:ext cx="2338243" cy="233824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a:latin typeface="Arial" panose="020B0604020202020204" pitchFamily="34" charset="0"/>
              <a:cs typeface="Arial" panose="020B0604020202020204" pitchFamily="34" charset="0"/>
            </a:rPr>
            <a:t>REQUISITOS LEGALES</a:t>
          </a:r>
        </a:p>
      </dsp:txBody>
      <dsp:txXfrm>
        <a:off x="4736672" y="3130427"/>
        <a:ext cx="1653387" cy="1653387"/>
      </dsp:txXfrm>
    </dsp:sp>
    <dsp:sp modelId="{BFAC148B-F0CD-4077-9369-E58E4D9DC01E}">
      <dsp:nvSpPr>
        <dsp:cNvPr id="0" name=""/>
        <dsp:cNvSpPr/>
      </dsp:nvSpPr>
      <dsp:spPr>
        <a:xfrm rot="12416412">
          <a:off x="2073895" y="2473865"/>
          <a:ext cx="2453048" cy="66639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FC04ED2-64A6-4317-9E45-F433127B892C}">
      <dsp:nvSpPr>
        <dsp:cNvPr id="0" name=""/>
        <dsp:cNvSpPr/>
      </dsp:nvSpPr>
      <dsp:spPr>
        <a:xfrm>
          <a:off x="1096332" y="1362843"/>
          <a:ext cx="2221331" cy="177706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Acta constitutiva </a:t>
          </a:r>
        </a:p>
      </dsp:txBody>
      <dsp:txXfrm>
        <a:off x="1148380" y="1414891"/>
        <a:ext cx="2117235" cy="1672969"/>
      </dsp:txXfrm>
    </dsp:sp>
    <dsp:sp modelId="{9F14C124-B61B-4671-846A-097944082D2D}">
      <dsp:nvSpPr>
        <dsp:cNvPr id="0" name=""/>
        <dsp:cNvSpPr/>
      </dsp:nvSpPr>
      <dsp:spPr>
        <a:xfrm rot="16200000">
          <a:off x="4666306" y="1453320"/>
          <a:ext cx="1794119" cy="66639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5F970FE-C249-46FC-B442-EB9CE807E024}">
      <dsp:nvSpPr>
        <dsp:cNvPr id="0" name=""/>
        <dsp:cNvSpPr/>
      </dsp:nvSpPr>
      <dsp:spPr>
        <a:xfrm>
          <a:off x="4452700" y="927"/>
          <a:ext cx="2221331" cy="177706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Facultades de representantes e identificaciones  </a:t>
          </a:r>
        </a:p>
      </dsp:txBody>
      <dsp:txXfrm>
        <a:off x="4504748" y="52975"/>
        <a:ext cx="2117235" cy="1672969"/>
      </dsp:txXfrm>
    </dsp:sp>
    <dsp:sp modelId="{D664EA52-CCA8-406D-9A35-057BF2DD4A9C}">
      <dsp:nvSpPr>
        <dsp:cNvPr id="0" name=""/>
        <dsp:cNvSpPr/>
      </dsp:nvSpPr>
      <dsp:spPr>
        <a:xfrm rot="20094036">
          <a:off x="6635358" y="2556026"/>
          <a:ext cx="2415564" cy="666399"/>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B52F621-4781-47A4-836F-ABD369CEDA91}">
      <dsp:nvSpPr>
        <dsp:cNvPr id="0" name=""/>
        <dsp:cNvSpPr/>
      </dsp:nvSpPr>
      <dsp:spPr>
        <a:xfrm>
          <a:off x="7826210" y="1488364"/>
          <a:ext cx="2221331" cy="177706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Declaraciones de:</a:t>
          </a:r>
        </a:p>
        <a:p>
          <a:pPr marL="171450" lvl="1" indent="-171450" algn="l"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No inhabilitación</a:t>
          </a:r>
        </a:p>
        <a:p>
          <a:pPr marL="171450" lvl="1" indent="-171450" algn="l"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Conocer y aceptar la normatividad</a:t>
          </a:r>
        </a:p>
        <a:p>
          <a:pPr marL="171450" lvl="1" indent="-171450" algn="l"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Confidencialidad de la información</a:t>
          </a:r>
        </a:p>
      </dsp:txBody>
      <dsp:txXfrm>
        <a:off x="7878258" y="1540412"/>
        <a:ext cx="2117235" cy="1672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AA590-9432-4E71-975C-3453BF6C7C70}">
      <dsp:nvSpPr>
        <dsp:cNvPr id="0" name=""/>
        <dsp:cNvSpPr/>
      </dsp:nvSpPr>
      <dsp:spPr>
        <a:xfrm>
          <a:off x="4621" y="155215"/>
          <a:ext cx="4040906" cy="404090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MX" sz="2000" b="1" kern="1200" dirty="0"/>
            <a:t>Experiencia integral acreditable como Operador</a:t>
          </a:r>
          <a:r>
            <a:rPr lang="es-MX" sz="2000" kern="1200" dirty="0"/>
            <a:t>:</a:t>
          </a:r>
        </a:p>
        <a:p>
          <a:pPr marL="171450" lvl="1" indent="-171450" algn="l" defTabSz="711200">
            <a:lnSpc>
              <a:spcPct val="90000"/>
            </a:lnSpc>
            <a:spcBef>
              <a:spcPct val="0"/>
            </a:spcBef>
            <a:spcAft>
              <a:spcPct val="15000"/>
            </a:spcAft>
            <a:buChar char="••"/>
          </a:pPr>
          <a:r>
            <a:rPr lang="es-MX" sz="1600" kern="1200" dirty="0"/>
            <a:t>proyectos de exploración y/o extracción                                                	          o</a:t>
          </a:r>
        </a:p>
        <a:p>
          <a:pPr marL="171450" lvl="1" indent="-171450" algn="l" defTabSz="711200">
            <a:lnSpc>
              <a:spcPct val="90000"/>
            </a:lnSpc>
            <a:spcBef>
              <a:spcPct val="0"/>
            </a:spcBef>
            <a:spcAft>
              <a:spcPct val="15000"/>
            </a:spcAft>
            <a:buChar char="••"/>
          </a:pPr>
          <a:r>
            <a:rPr lang="es-ES" sz="1600" kern="1200" dirty="0"/>
            <a:t>Inversiones de capital en proyectos de exploración y/o extracción</a:t>
          </a:r>
          <a:endParaRPr lang="es-MX" sz="1600" kern="1200" dirty="0"/>
        </a:p>
      </dsp:txBody>
      <dsp:txXfrm>
        <a:off x="596398" y="746992"/>
        <a:ext cx="2857352" cy="2857352"/>
      </dsp:txXfrm>
    </dsp:sp>
    <dsp:sp modelId="{62E7D1B2-2B43-469F-B2DD-33B7314FD78B}">
      <dsp:nvSpPr>
        <dsp:cNvPr id="0" name=""/>
        <dsp:cNvSpPr/>
      </dsp:nvSpPr>
      <dsp:spPr>
        <a:xfrm>
          <a:off x="4651663" y="1424060"/>
          <a:ext cx="1285008" cy="1503217"/>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dirty="0"/>
        </a:p>
      </dsp:txBody>
      <dsp:txXfrm>
        <a:off x="4651663" y="1724703"/>
        <a:ext cx="899506" cy="901931"/>
      </dsp:txXfrm>
    </dsp:sp>
    <dsp:sp modelId="{B106DE3C-87B0-4CCC-85CD-44239228B879}">
      <dsp:nvSpPr>
        <dsp:cNvPr id="0" name=""/>
        <dsp:cNvSpPr/>
      </dsp:nvSpPr>
      <dsp:spPr>
        <a:xfrm>
          <a:off x="6470072" y="155215"/>
          <a:ext cx="4040906" cy="4040906"/>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es-MX" sz="2000" b="1" kern="1200" dirty="0"/>
            <a:t>Experiencia en temas de seguridad industrial y protección al ambiente:</a:t>
          </a:r>
          <a:endParaRPr lang="es-MX" sz="2000" kern="1200" dirty="0"/>
        </a:p>
        <a:p>
          <a:pPr marL="171450" lvl="1" indent="-171450" algn="l" defTabSz="711200">
            <a:lnSpc>
              <a:spcPct val="90000"/>
            </a:lnSpc>
            <a:spcBef>
              <a:spcPct val="0"/>
            </a:spcBef>
            <a:spcAft>
              <a:spcPct val="15000"/>
            </a:spcAft>
            <a:buChar char="••"/>
          </a:pPr>
          <a:r>
            <a:rPr lang="es-MX" sz="1600" kern="1200" dirty="0"/>
            <a:t>Descripción de sistema de gestión de seguridad operativa y protección ambiental</a:t>
          </a:r>
        </a:p>
        <a:p>
          <a:pPr marL="171450" lvl="1" indent="-171450" algn="l" defTabSz="711200">
            <a:lnSpc>
              <a:spcPct val="90000"/>
            </a:lnSpc>
            <a:spcBef>
              <a:spcPct val="0"/>
            </a:spcBef>
            <a:spcAft>
              <a:spcPct val="15000"/>
            </a:spcAft>
            <a:buChar char="••"/>
          </a:pPr>
          <a:r>
            <a:rPr lang="es-MX" sz="1600" kern="1200" dirty="0"/>
            <a:t>Constancia emitida por ASEA, certificaciones: OHSAS 18001, ISO 14001, API RP75, o la opinión de un especialista sobre la materia.</a:t>
          </a:r>
        </a:p>
      </dsp:txBody>
      <dsp:txXfrm>
        <a:off x="7061849" y="746992"/>
        <a:ext cx="2857352" cy="2857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E034-4B1E-4F5F-8747-50363CBBF6F5}">
      <dsp:nvSpPr>
        <dsp:cNvPr id="0" name=""/>
        <dsp:cNvSpPr/>
      </dsp:nvSpPr>
      <dsp:spPr>
        <a:xfrm>
          <a:off x="2361902"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Capital </a:t>
          </a:r>
          <a:r>
            <a:rPr lang="es-ES" sz="2000" kern="1200" dirty="0">
              <a:latin typeface="Arial" panose="020B0604020202020204" pitchFamily="34" charset="0"/>
              <a:cs typeface="Arial" panose="020B0604020202020204" pitchFamily="34" charset="0"/>
            </a:rPr>
            <a:t>contable </a:t>
          </a:r>
          <a:endParaRPr lang="es-MX" sz="2000" kern="1200" dirty="0">
            <a:latin typeface="Arial" panose="020B0604020202020204" pitchFamily="34" charset="0"/>
            <a:cs typeface="Arial" panose="020B0604020202020204" pitchFamily="34" charset="0"/>
          </a:endParaRPr>
        </a:p>
      </dsp:txBody>
      <dsp:txXfrm>
        <a:off x="2796286" y="726815"/>
        <a:ext cx="2280519" cy="1810841"/>
      </dsp:txXfrm>
    </dsp:sp>
    <dsp:sp modelId="{F2E57553-22A9-4F1B-9BD6-414A4A0C14E9}">
      <dsp:nvSpPr>
        <dsp:cNvPr id="0" name=""/>
        <dsp:cNvSpPr/>
      </dsp:nvSpPr>
      <dsp:spPr>
        <a:xfrm>
          <a:off x="2361902"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MX" sz="2000" kern="1200" dirty="0">
              <a:latin typeface="Arial" panose="020B0604020202020204" pitchFamily="34" charset="0"/>
              <a:cs typeface="Arial" panose="020B0604020202020204" pitchFamily="34" charset="0"/>
            </a:rPr>
            <a:t>Activos</a:t>
          </a:r>
          <a:r>
            <a:rPr lang="es-ES" sz="2000" kern="1200" dirty="0">
              <a:latin typeface="Arial" panose="020B0604020202020204" pitchFamily="34" charset="0"/>
              <a:cs typeface="Arial" panose="020B0604020202020204" pitchFamily="34" charset="0"/>
            </a:rPr>
            <a:t> totales y una calificación crediticia de grado de inversión</a:t>
          </a:r>
          <a:endParaRPr lang="es-MX" sz="2000" kern="1200" dirty="0">
            <a:latin typeface="Arial" panose="020B0604020202020204" pitchFamily="34" charset="0"/>
            <a:cs typeface="Arial" panose="020B0604020202020204" pitchFamily="34" charset="0"/>
          </a:endParaRPr>
        </a:p>
      </dsp:txBody>
      <dsp:txXfrm>
        <a:off x="2796286" y="2537656"/>
        <a:ext cx="2280519" cy="1810841"/>
      </dsp:txXfrm>
    </dsp:sp>
    <dsp:sp modelId="{5B715E23-39F3-4FF7-973B-A5DC6866CA23}">
      <dsp:nvSpPr>
        <dsp:cNvPr id="0" name=""/>
        <dsp:cNvSpPr/>
      </dsp:nvSpPr>
      <dsp:spPr>
        <a:xfrm>
          <a:off x="913953" y="2840"/>
          <a:ext cx="1809936"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MX" sz="2200" b="1" kern="1200" dirty="0">
              <a:solidFill>
                <a:schemeClr val="tx1"/>
              </a:solidFill>
              <a:latin typeface="Arial" panose="020B0604020202020204" pitchFamily="34" charset="0"/>
              <a:cs typeface="Arial" panose="020B0604020202020204" pitchFamily="34" charset="0"/>
            </a:rPr>
            <a:t>Operador</a:t>
          </a:r>
        </a:p>
      </dsp:txBody>
      <dsp:txXfrm>
        <a:off x="1179012" y="267899"/>
        <a:ext cx="1279818" cy="1279818"/>
      </dsp:txXfrm>
    </dsp:sp>
    <dsp:sp modelId="{5E63B2E5-627E-4BF9-85F3-B5884449C298}">
      <dsp:nvSpPr>
        <dsp:cNvPr id="0" name=""/>
        <dsp:cNvSpPr/>
      </dsp:nvSpPr>
      <dsp:spPr>
        <a:xfrm>
          <a:off x="6886742"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S" sz="2000" kern="1200" dirty="0">
              <a:latin typeface="Arial" panose="020B0604020202020204" pitchFamily="34" charset="0"/>
              <a:cs typeface="Arial" panose="020B0604020202020204" pitchFamily="34" charset="0"/>
            </a:rPr>
            <a:t>Deberá demostrar que cuenta con el capital contable establecido en la licitación</a:t>
          </a:r>
          <a:endParaRPr lang="es-MX" sz="2000" kern="1200" dirty="0">
            <a:latin typeface="Arial" panose="020B0604020202020204" pitchFamily="34" charset="0"/>
            <a:cs typeface="Arial" panose="020B0604020202020204" pitchFamily="34" charset="0"/>
          </a:endParaRPr>
        </a:p>
      </dsp:txBody>
      <dsp:txXfrm>
        <a:off x="7321127" y="726815"/>
        <a:ext cx="2280519" cy="1810841"/>
      </dsp:txXfrm>
    </dsp:sp>
    <dsp:sp modelId="{CC4DD9F3-8446-4754-9507-47C742C8D5C9}">
      <dsp:nvSpPr>
        <dsp:cNvPr id="0" name=""/>
        <dsp:cNvSpPr/>
      </dsp:nvSpPr>
      <dsp:spPr>
        <a:xfrm>
          <a:off x="5438793" y="2840"/>
          <a:ext cx="1809936"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b="1" kern="1200" dirty="0">
              <a:solidFill>
                <a:schemeClr val="tx1"/>
              </a:solidFill>
              <a:latin typeface="Arial" panose="020B0604020202020204" pitchFamily="34" charset="0"/>
              <a:cs typeface="Arial" panose="020B0604020202020204" pitchFamily="34" charset="0"/>
            </a:rPr>
            <a:t>No Operador</a:t>
          </a:r>
          <a:endParaRPr lang="es-MX" sz="2200" kern="1200" dirty="0">
            <a:solidFill>
              <a:schemeClr val="tx1"/>
            </a:solidFill>
            <a:latin typeface="Arial" panose="020B0604020202020204" pitchFamily="34" charset="0"/>
            <a:cs typeface="Arial" panose="020B0604020202020204" pitchFamily="34" charset="0"/>
          </a:endParaRPr>
        </a:p>
      </dsp:txBody>
      <dsp:txXfrm>
        <a:off x="5703852" y="267899"/>
        <a:ext cx="1279818" cy="1279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69E31-2E47-470A-B2DC-359F318B6615}">
      <dsp:nvSpPr>
        <dsp:cNvPr id="0" name=""/>
        <dsp:cNvSpPr/>
      </dsp:nvSpPr>
      <dsp:spPr>
        <a:xfrm>
          <a:off x="4618306" y="2612908"/>
          <a:ext cx="2190447" cy="219044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MX" sz="6500" kern="1200" dirty="0"/>
            <a:t>UIF</a:t>
          </a:r>
        </a:p>
      </dsp:txBody>
      <dsp:txXfrm>
        <a:off x="4939090" y="2933692"/>
        <a:ext cx="1548879" cy="1548879"/>
      </dsp:txXfrm>
    </dsp:sp>
    <dsp:sp modelId="{BBFCA8F5-2DBC-422B-BD4E-819DE960A1B3}">
      <dsp:nvSpPr>
        <dsp:cNvPr id="0" name=""/>
        <dsp:cNvSpPr/>
      </dsp:nvSpPr>
      <dsp:spPr>
        <a:xfrm rot="12900000">
          <a:off x="3206857" y="2229464"/>
          <a:ext cx="1681395" cy="624277"/>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A4525FF-2122-4CC0-85D2-0C2570EB991B}">
      <dsp:nvSpPr>
        <dsp:cNvPr id="0" name=""/>
        <dsp:cNvSpPr/>
      </dsp:nvSpPr>
      <dsp:spPr>
        <a:xfrm>
          <a:off x="2318433" y="1227028"/>
          <a:ext cx="2080924" cy="166473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a:t>Declaraciones fiscales de últimos dos años</a:t>
          </a:r>
        </a:p>
      </dsp:txBody>
      <dsp:txXfrm>
        <a:off x="2367192" y="1275787"/>
        <a:ext cx="1983406" cy="1567221"/>
      </dsp:txXfrm>
    </dsp:sp>
    <dsp:sp modelId="{19A0BF26-6B1D-4AC4-B359-4BDF5B90444F}">
      <dsp:nvSpPr>
        <dsp:cNvPr id="0" name=""/>
        <dsp:cNvSpPr/>
      </dsp:nvSpPr>
      <dsp:spPr>
        <a:xfrm rot="16200000">
          <a:off x="4872832" y="1362212"/>
          <a:ext cx="1681395" cy="624277"/>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13AEC49-45AD-406C-A3A2-EA17EAE6C187}">
      <dsp:nvSpPr>
        <dsp:cNvPr id="0" name=""/>
        <dsp:cNvSpPr/>
      </dsp:nvSpPr>
      <dsp:spPr>
        <a:xfrm>
          <a:off x="4673068" y="1283"/>
          <a:ext cx="2080924" cy="166473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MX" sz="1300" kern="1200" dirty="0"/>
            <a:t>Organigrama de principales directivos, identificaciones e información de cada uno de ellos</a:t>
          </a:r>
        </a:p>
      </dsp:txBody>
      <dsp:txXfrm>
        <a:off x="4721827" y="50042"/>
        <a:ext cx="1983406" cy="1567221"/>
      </dsp:txXfrm>
    </dsp:sp>
    <dsp:sp modelId="{350116A6-6E44-4767-8683-5355137CB830}">
      <dsp:nvSpPr>
        <dsp:cNvPr id="0" name=""/>
        <dsp:cNvSpPr/>
      </dsp:nvSpPr>
      <dsp:spPr>
        <a:xfrm rot="19500000">
          <a:off x="6538808" y="2229464"/>
          <a:ext cx="1681395" cy="624277"/>
        </a:xfrm>
        <a:prstGeom prst="lef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76B7F08-882F-48DC-8F7A-38748C1C1C81}">
      <dsp:nvSpPr>
        <dsp:cNvPr id="0" name=""/>
        <dsp:cNvSpPr/>
      </dsp:nvSpPr>
      <dsp:spPr>
        <a:xfrm>
          <a:off x="7027702" y="1227028"/>
          <a:ext cx="2080924" cy="166473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t" anchorCtr="0">
          <a:noAutofit/>
        </a:bodyPr>
        <a:lstStyle/>
        <a:p>
          <a:pPr marL="0" lvl="0" algn="l" defTabSz="577850">
            <a:lnSpc>
              <a:spcPct val="90000"/>
            </a:lnSpc>
            <a:spcBef>
              <a:spcPct val="0"/>
            </a:spcBef>
            <a:spcAft>
              <a:spcPct val="35000"/>
            </a:spcAft>
          </a:pPr>
          <a:r>
            <a:rPr lang="es-MX" sz="1300" kern="1200" dirty="0"/>
            <a:t>Declaraciones de:</a:t>
          </a:r>
        </a:p>
        <a:p>
          <a:pPr marL="0" lvl="1" indent="0" algn="l" defTabSz="444500">
            <a:lnSpc>
              <a:spcPct val="90000"/>
            </a:lnSpc>
            <a:spcBef>
              <a:spcPct val="0"/>
            </a:spcBef>
            <a:spcAft>
              <a:spcPct val="15000"/>
            </a:spcAft>
            <a:buChar char="••"/>
          </a:pPr>
          <a:r>
            <a:rPr lang="es-MX" sz="1000" kern="1200" dirty="0"/>
            <a:t>Grupo comercial al que pertenece</a:t>
          </a:r>
        </a:p>
        <a:p>
          <a:pPr marL="0" lvl="1" indent="0" algn="l" defTabSz="444500">
            <a:lnSpc>
              <a:spcPct val="90000"/>
            </a:lnSpc>
            <a:spcBef>
              <a:spcPct val="0"/>
            </a:spcBef>
            <a:spcAft>
              <a:spcPct val="15000"/>
            </a:spcAft>
            <a:buChar char="••"/>
          </a:pPr>
          <a:r>
            <a:rPr lang="es-MX" sz="1000" kern="1200" dirty="0"/>
            <a:t>Información de fuentes de fondeo</a:t>
          </a:r>
        </a:p>
        <a:p>
          <a:pPr marL="0" lvl="2" indent="0" algn="l" defTabSz="444500">
            <a:lnSpc>
              <a:spcPct val="90000"/>
            </a:lnSpc>
            <a:spcBef>
              <a:spcPct val="0"/>
            </a:spcBef>
            <a:spcAft>
              <a:spcPct val="15000"/>
            </a:spcAft>
            <a:buChar char="••"/>
          </a:pPr>
          <a:r>
            <a:rPr lang="es-MX" sz="1000" kern="1200" dirty="0"/>
            <a:t>Socios o accionistas y principales directivos no han sido sentenciados por la comisión dolosa de algún delito</a:t>
          </a:r>
        </a:p>
      </dsp:txBody>
      <dsp:txXfrm>
        <a:off x="7076461" y="1275787"/>
        <a:ext cx="1983406" cy="15672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FE67E1-E66B-7340-94D0-8B41357B7DA4}"/>
              </a:ext>
            </a:extLst>
          </p:cNvPr>
          <p:cNvSpPr>
            <a:spLocks noGrp="1"/>
          </p:cNvSpPr>
          <p:nvPr>
            <p:ph type="ctrTitle" hasCustomPrompt="1"/>
          </p:nvPr>
        </p:nvSpPr>
        <p:spPr>
          <a:xfrm>
            <a:off x="4121944" y="3514725"/>
            <a:ext cx="7493794" cy="1123950"/>
          </a:xfrm>
          <a:prstGeom prst="rect">
            <a:avLst/>
          </a:prstGeom>
        </p:spPr>
        <p:txBody>
          <a:bodyPr anchor="b">
            <a:noAutofit/>
          </a:bodyPr>
          <a:lstStyle>
            <a:lvl1pPr algn="l">
              <a:defRPr sz="3200" b="1" i="0">
                <a:solidFill>
                  <a:schemeClr val="bg2"/>
                </a:solidFill>
                <a:latin typeface="Arial Black" panose="020B0604020202020204" pitchFamily="34" charset="0"/>
                <a:cs typeface="Arial Black" panose="020B0604020202020204" pitchFamily="34" charset="0"/>
              </a:defRPr>
            </a:lvl1pPr>
          </a:lstStyle>
          <a:p>
            <a:r>
              <a:rPr lang="es-ES" dirty="0"/>
              <a:t>HAGA CLIC PARA MODIFICAR EL ESTILO DE TÍTULO DEL PATRÓN</a:t>
            </a:r>
            <a:endParaRPr lang="es-MX" dirty="0"/>
          </a:p>
        </p:txBody>
      </p:sp>
      <p:sp>
        <p:nvSpPr>
          <p:cNvPr id="3" name="Subtítulo 2">
            <a:extLst>
              <a:ext uri="{FF2B5EF4-FFF2-40B4-BE49-F238E27FC236}">
                <a16:creationId xmlns:a16="http://schemas.microsoft.com/office/drawing/2014/main" xmlns="" id="{3C96E94F-F91D-2747-8B21-3507E417F6A0}"/>
              </a:ext>
            </a:extLst>
          </p:cNvPr>
          <p:cNvSpPr>
            <a:spLocks noGrp="1"/>
          </p:cNvSpPr>
          <p:nvPr>
            <p:ph type="subTitle" idx="1"/>
          </p:nvPr>
        </p:nvSpPr>
        <p:spPr>
          <a:xfrm>
            <a:off x="4121944" y="4722019"/>
            <a:ext cx="7493794" cy="1150144"/>
          </a:xfrm>
        </p:spPr>
        <p:txBody>
          <a:bodyPr>
            <a:normAutofit/>
          </a:bodyPr>
          <a:lstStyle>
            <a:lvl1pPr marL="0" indent="0" algn="l">
              <a:buNone/>
              <a:defRPr sz="18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dirty="0"/>
          </a:p>
        </p:txBody>
      </p:sp>
    </p:spTree>
    <p:extLst>
      <p:ext uri="{BB962C8B-B14F-4D97-AF65-F5344CB8AC3E}">
        <p14:creationId xmlns:p14="http://schemas.microsoft.com/office/powerpoint/2010/main" val="43974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6B85EE-6F4E-E547-A397-667710F8885C}"/>
              </a:ext>
            </a:extLst>
          </p:cNvPr>
          <p:cNvSpPr>
            <a:spLocks noGrp="1"/>
          </p:cNvSpPr>
          <p:nvPr>
            <p:ph type="title"/>
          </p:nvPr>
        </p:nvSpPr>
        <p:spPr>
          <a:xfrm>
            <a:off x="1018065" y="765935"/>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8488AA16-DB9B-8C4D-893E-85A59D7F9781}"/>
              </a:ext>
            </a:extLst>
          </p:cNvPr>
          <p:cNvSpPr>
            <a:spLocks noGrp="1"/>
          </p:cNvSpPr>
          <p:nvPr>
            <p:ph idx="1"/>
          </p:nvPr>
        </p:nvSpPr>
        <p:spPr>
          <a:xfrm>
            <a:off x="5251994" y="765935"/>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p:txBody>
      </p:sp>
      <p:sp>
        <p:nvSpPr>
          <p:cNvPr id="4" name="Marcador de texto 3">
            <a:extLst>
              <a:ext uri="{FF2B5EF4-FFF2-40B4-BE49-F238E27FC236}">
                <a16:creationId xmlns:a16="http://schemas.microsoft.com/office/drawing/2014/main" xmlns="" id="{5946F7B5-312C-4945-BD32-3F10D0E0A56D}"/>
              </a:ext>
            </a:extLst>
          </p:cNvPr>
          <p:cNvSpPr>
            <a:spLocks noGrp="1"/>
          </p:cNvSpPr>
          <p:nvPr>
            <p:ph type="body" sz="half" idx="2"/>
          </p:nvPr>
        </p:nvSpPr>
        <p:spPr>
          <a:xfrm>
            <a:off x="1018065" y="23661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8" name="Marcador de número de diapositiva 5">
            <a:extLst>
              <a:ext uri="{FF2B5EF4-FFF2-40B4-BE49-F238E27FC236}">
                <a16:creationId xmlns:a16="http://schemas.microsoft.com/office/drawing/2014/main" xmlns="" id="{645C688D-98CF-624F-93AC-6A5A042F7908}"/>
              </a:ext>
            </a:extLst>
          </p:cNvPr>
          <p:cNvSpPr>
            <a:spLocks noGrp="1"/>
          </p:cNvSpPr>
          <p:nvPr>
            <p:ph type="sldNum" sz="quarter" idx="12"/>
          </p:nvPr>
        </p:nvSpPr>
        <p:spPr>
          <a:xfrm>
            <a:off x="9979818" y="6468533"/>
            <a:ext cx="542925" cy="324379"/>
          </a:xfrm>
          <a:prstGeom prst="rect">
            <a:avLst/>
          </a:prstGeom>
        </p:spPr>
        <p:txBody>
          <a:bodyPr/>
          <a:lstStyle/>
          <a:p>
            <a:fld id="{A758DFE6-D29C-E041-9AD8-2DB8E23E831F}" type="slidenum">
              <a:rPr lang="es-MX" smtClean="0"/>
              <a:t>‹Nº›</a:t>
            </a:fld>
            <a:endParaRPr lang="es-MX" dirty="0"/>
          </a:p>
        </p:txBody>
      </p:sp>
      <p:sp>
        <p:nvSpPr>
          <p:cNvPr id="9" name="Rectángulo 8">
            <a:extLst>
              <a:ext uri="{FF2B5EF4-FFF2-40B4-BE49-F238E27FC236}">
                <a16:creationId xmlns:a16="http://schemas.microsoft.com/office/drawing/2014/main" xmlns="" id="{A392613F-412E-EC40-914E-D1C9E50FD43C}"/>
              </a:ext>
            </a:extLst>
          </p:cNvPr>
          <p:cNvSpPr/>
          <p:nvPr userDrawn="1"/>
        </p:nvSpPr>
        <p:spPr>
          <a:xfrm rot="5400000">
            <a:off x="2871216" y="-2871216"/>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10" name="Título 1">
            <a:extLst>
              <a:ext uri="{FF2B5EF4-FFF2-40B4-BE49-F238E27FC236}">
                <a16:creationId xmlns:a16="http://schemas.microsoft.com/office/drawing/2014/main" xmlns="" id="{E47C0380-CACA-8C4B-A3D1-FFC0B766BB3E}"/>
              </a:ext>
            </a:extLst>
          </p:cNvPr>
          <p:cNvSpPr txBox="1">
            <a:spLocks/>
          </p:cNvSpPr>
          <p:nvPr userDrawn="1"/>
        </p:nvSpPr>
        <p:spPr>
          <a:xfrm>
            <a:off x="60958" y="46558"/>
            <a:ext cx="6217923" cy="504291"/>
          </a:xfrm>
          <a:prstGeom prst="rect">
            <a:avLst/>
          </a:prstGeom>
        </p:spPr>
        <p:txBody>
          <a:bodyPr anchor="ctr">
            <a:normAutofit/>
          </a:bodyPr>
          <a:lstStyle>
            <a:lvl1pPr algn="l" defTabSz="914400" rtl="0" eaLnBrk="1" latinLnBrk="0" hangingPunct="1">
              <a:lnSpc>
                <a:spcPct val="90000"/>
              </a:lnSpc>
              <a:spcBef>
                <a:spcPct val="0"/>
              </a:spcBef>
              <a:buNone/>
              <a:defRPr sz="1400" b="1" i="0" kern="1200">
                <a:solidFill>
                  <a:schemeClr val="bg2"/>
                </a:solidFill>
                <a:latin typeface="Arial Black" panose="020B0604020202020204" pitchFamily="34" charset="0"/>
                <a:ea typeface="+mj-ea"/>
                <a:cs typeface="Arial Black" panose="020B0604020202020204" pitchFamily="34" charset="0"/>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67782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Contenido con título B">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8591B7-F37A-CC4C-B661-73FC2497697A}"/>
              </a:ext>
            </a:extLst>
          </p:cNvPr>
          <p:cNvSpPr>
            <a:spLocks noGrp="1"/>
          </p:cNvSpPr>
          <p:nvPr>
            <p:ph type="title"/>
          </p:nvPr>
        </p:nvSpPr>
        <p:spPr>
          <a:xfrm>
            <a:off x="1246188" y="499534"/>
            <a:ext cx="3932237" cy="1600200"/>
          </a:xfrm>
          <a:prstGeom prst="rect">
            <a:avLst/>
          </a:prstGeo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9B8FBFB0-2224-8444-9212-F7EB98C28A1A}"/>
              </a:ext>
            </a:extLst>
          </p:cNvPr>
          <p:cNvSpPr>
            <a:spLocks noGrp="1"/>
          </p:cNvSpPr>
          <p:nvPr>
            <p:ph type="pic" idx="1"/>
          </p:nvPr>
        </p:nvSpPr>
        <p:spPr>
          <a:xfrm>
            <a:off x="5589588" y="499535"/>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dirty="0"/>
          </a:p>
        </p:txBody>
      </p:sp>
      <p:sp>
        <p:nvSpPr>
          <p:cNvPr id="4" name="Marcador de texto 3">
            <a:extLst>
              <a:ext uri="{FF2B5EF4-FFF2-40B4-BE49-F238E27FC236}">
                <a16:creationId xmlns:a16="http://schemas.microsoft.com/office/drawing/2014/main" xmlns="" id="{BF8928C8-A9FC-8D41-8909-81591A3F997F}"/>
              </a:ext>
            </a:extLst>
          </p:cNvPr>
          <p:cNvSpPr>
            <a:spLocks noGrp="1"/>
          </p:cNvSpPr>
          <p:nvPr>
            <p:ph type="body" sz="half" idx="2"/>
          </p:nvPr>
        </p:nvSpPr>
        <p:spPr>
          <a:xfrm>
            <a:off x="1246188" y="209973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8" name="Marcador de número de diapositiva 5">
            <a:extLst>
              <a:ext uri="{FF2B5EF4-FFF2-40B4-BE49-F238E27FC236}">
                <a16:creationId xmlns:a16="http://schemas.microsoft.com/office/drawing/2014/main" xmlns="" id="{63E175B1-F80D-2D4F-B3AE-5E2C6DC362EC}"/>
              </a:ext>
            </a:extLst>
          </p:cNvPr>
          <p:cNvSpPr>
            <a:spLocks noGrp="1"/>
          </p:cNvSpPr>
          <p:nvPr>
            <p:ph type="sldNum" sz="quarter" idx="12"/>
          </p:nvPr>
        </p:nvSpPr>
        <p:spPr>
          <a:xfrm>
            <a:off x="9979818" y="6468533"/>
            <a:ext cx="542925" cy="324379"/>
          </a:xfrm>
          <a:prstGeom prst="rect">
            <a:avLst/>
          </a:prstGeom>
        </p:spPr>
        <p:txBody>
          <a:bodyPr/>
          <a:lstStyle/>
          <a:p>
            <a:fld id="{A758DFE6-D29C-E041-9AD8-2DB8E23E831F}" type="slidenum">
              <a:rPr lang="es-MX" smtClean="0"/>
              <a:t>‹Nº›</a:t>
            </a:fld>
            <a:endParaRPr lang="es-MX" dirty="0"/>
          </a:p>
        </p:txBody>
      </p:sp>
      <p:sp>
        <p:nvSpPr>
          <p:cNvPr id="6" name="Rectángulo 5">
            <a:extLst>
              <a:ext uri="{FF2B5EF4-FFF2-40B4-BE49-F238E27FC236}">
                <a16:creationId xmlns:a16="http://schemas.microsoft.com/office/drawing/2014/main" xmlns="" id="{02EB03CB-15D3-454F-8485-B6E11DCA25B2}"/>
              </a:ext>
            </a:extLst>
          </p:cNvPr>
          <p:cNvSpPr/>
          <p:nvPr userDrawn="1"/>
        </p:nvSpPr>
        <p:spPr>
          <a:xfrm>
            <a:off x="0" y="0"/>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7" name="Título 1">
            <a:extLst>
              <a:ext uri="{FF2B5EF4-FFF2-40B4-BE49-F238E27FC236}">
                <a16:creationId xmlns:a16="http://schemas.microsoft.com/office/drawing/2014/main" xmlns="" id="{8EDB4129-91F9-0840-A2CC-863454F59153}"/>
              </a:ext>
            </a:extLst>
          </p:cNvPr>
          <p:cNvSpPr txBox="1">
            <a:spLocks/>
          </p:cNvSpPr>
          <p:nvPr userDrawn="1"/>
        </p:nvSpPr>
        <p:spPr>
          <a:xfrm rot="16200000">
            <a:off x="-2812467" y="2905583"/>
            <a:ext cx="6217923" cy="5042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400" b="1" i="0" kern="1200">
                <a:solidFill>
                  <a:schemeClr val="bg2"/>
                </a:solidFill>
                <a:latin typeface="Arial Black" panose="020B0604020202020204" pitchFamily="34" charset="0"/>
                <a:ea typeface="+mj-ea"/>
                <a:cs typeface="Arial Black" panose="020B0604020202020204" pitchFamily="34" charset="0"/>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41412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
    <p:spTree>
      <p:nvGrpSpPr>
        <p:cNvPr id="1" name=""/>
        <p:cNvGrpSpPr/>
        <p:nvPr/>
      </p:nvGrpSpPr>
      <p:grpSpPr>
        <a:xfrm>
          <a:off x="0" y="0"/>
          <a:ext cx="0" cy="0"/>
          <a:chOff x="0" y="0"/>
          <a:chExt cx="0" cy="0"/>
        </a:xfrm>
      </p:grpSpPr>
      <p:sp>
        <p:nvSpPr>
          <p:cNvPr id="3" name="Marcador de texto vertical 2">
            <a:extLst>
              <a:ext uri="{FF2B5EF4-FFF2-40B4-BE49-F238E27FC236}">
                <a16:creationId xmlns:a16="http://schemas.microsoft.com/office/drawing/2014/main" xmlns="" id="{AA331924-B0CD-2E4A-A759-21AFE35FBFA5}"/>
              </a:ext>
            </a:extLst>
          </p:cNvPr>
          <p:cNvSpPr>
            <a:spLocks noGrp="1"/>
          </p:cNvSpPr>
          <p:nvPr>
            <p:ph type="body" orient="vert" idx="1"/>
          </p:nvPr>
        </p:nvSpPr>
        <p:spPr>
          <a:xfrm>
            <a:off x="343794" y="1156758"/>
            <a:ext cx="10515600" cy="4351338"/>
          </a:xfrm>
        </p:spPr>
        <p:txBody>
          <a:bodyPr vert="eaVert"/>
          <a:lstStyle/>
          <a:p>
            <a:pPr lvl="0"/>
            <a:r>
              <a:rPr lang="es-ES"/>
              <a:t>Editar los estilos de texto del patrón</a:t>
            </a:r>
          </a:p>
        </p:txBody>
      </p:sp>
      <p:sp>
        <p:nvSpPr>
          <p:cNvPr id="7" name="Marcador de número de diapositiva 5">
            <a:extLst>
              <a:ext uri="{FF2B5EF4-FFF2-40B4-BE49-F238E27FC236}">
                <a16:creationId xmlns:a16="http://schemas.microsoft.com/office/drawing/2014/main" xmlns="" id="{8CA284C5-B771-E549-9238-5C3D0E0F173A}"/>
              </a:ext>
            </a:extLst>
          </p:cNvPr>
          <p:cNvSpPr>
            <a:spLocks noGrp="1"/>
          </p:cNvSpPr>
          <p:nvPr>
            <p:ph type="sldNum" sz="quarter" idx="12"/>
          </p:nvPr>
        </p:nvSpPr>
        <p:spPr>
          <a:xfrm>
            <a:off x="9979818" y="6468533"/>
            <a:ext cx="542925" cy="324379"/>
          </a:xfrm>
          <a:prstGeom prst="rect">
            <a:avLst/>
          </a:prstGeom>
        </p:spPr>
        <p:txBody>
          <a:bodyPr/>
          <a:lstStyle/>
          <a:p>
            <a:fld id="{A758DFE6-D29C-E041-9AD8-2DB8E23E831F}" type="slidenum">
              <a:rPr lang="es-MX" smtClean="0"/>
              <a:t>‹Nº›</a:t>
            </a:fld>
            <a:endParaRPr lang="es-MX" dirty="0"/>
          </a:p>
        </p:txBody>
      </p:sp>
      <p:sp>
        <p:nvSpPr>
          <p:cNvPr id="5" name="Rectángulo 4">
            <a:extLst>
              <a:ext uri="{FF2B5EF4-FFF2-40B4-BE49-F238E27FC236}">
                <a16:creationId xmlns:a16="http://schemas.microsoft.com/office/drawing/2014/main" xmlns="" id="{2715F2B7-0FBC-774C-814C-0F1E9A335F9D}"/>
              </a:ext>
            </a:extLst>
          </p:cNvPr>
          <p:cNvSpPr/>
          <p:nvPr userDrawn="1"/>
        </p:nvSpPr>
        <p:spPr>
          <a:xfrm rot="10800000">
            <a:off x="11594592" y="0"/>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6" name="Título 1">
            <a:extLst>
              <a:ext uri="{FF2B5EF4-FFF2-40B4-BE49-F238E27FC236}">
                <a16:creationId xmlns:a16="http://schemas.microsoft.com/office/drawing/2014/main" xmlns="" id="{B00C7677-2FE1-4B47-8897-F16129AAE804}"/>
              </a:ext>
            </a:extLst>
          </p:cNvPr>
          <p:cNvSpPr>
            <a:spLocks noGrp="1"/>
          </p:cNvSpPr>
          <p:nvPr>
            <p:ph type="title"/>
          </p:nvPr>
        </p:nvSpPr>
        <p:spPr>
          <a:xfrm rot="5400000">
            <a:off x="8782125" y="2905583"/>
            <a:ext cx="6217923" cy="504291"/>
          </a:xfrm>
          <a:prstGeom prst="rect">
            <a:avLst/>
          </a:prstGeom>
        </p:spPr>
        <p:txBody>
          <a:bodyPr anchor="ctr">
            <a:normAutofit/>
          </a:bodyPr>
          <a:lstStyle>
            <a:lvl1pPr>
              <a:defRPr sz="1400" b="1" i="0">
                <a:solidFill>
                  <a:schemeClr val="bg2"/>
                </a:solidFill>
                <a:latin typeface="Arial Black" panose="020B0604020202020204" pitchFamily="34" charset="0"/>
                <a:cs typeface="Arial Black" panose="020B0604020202020204" pitchFamily="34"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1176179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ierre de presentación">
    <p:bg>
      <p:bgPr>
        <a:solidFill>
          <a:schemeClr val="accent2"/>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2355ED7-479A-E347-87FC-060A9E395B46}"/>
              </a:ext>
            </a:extLst>
          </p:cNvPr>
          <p:cNvPicPr>
            <a:picLocks noChangeAspect="1"/>
          </p:cNvPicPr>
          <p:nvPr userDrawn="1"/>
        </p:nvPicPr>
        <p:blipFill>
          <a:blip r:embed="rId2"/>
          <a:stretch>
            <a:fillRect/>
          </a:stretch>
        </p:blipFill>
        <p:spPr>
          <a:xfrm>
            <a:off x="3590496" y="1463040"/>
            <a:ext cx="5018453" cy="412496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9473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ortada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FE67E1-E66B-7340-94D0-8B41357B7DA4}"/>
              </a:ext>
            </a:extLst>
          </p:cNvPr>
          <p:cNvSpPr>
            <a:spLocks noGrp="1"/>
          </p:cNvSpPr>
          <p:nvPr>
            <p:ph type="ctrTitle" hasCustomPrompt="1"/>
          </p:nvPr>
        </p:nvSpPr>
        <p:spPr>
          <a:xfrm>
            <a:off x="270706" y="3439422"/>
            <a:ext cx="7493794" cy="1123950"/>
          </a:xfrm>
          <a:prstGeom prst="rect">
            <a:avLst/>
          </a:prstGeom>
        </p:spPr>
        <p:txBody>
          <a:bodyPr anchor="b">
            <a:noAutofit/>
          </a:bodyPr>
          <a:lstStyle>
            <a:lvl1pPr algn="l">
              <a:defRPr sz="3200" b="1" i="0">
                <a:solidFill>
                  <a:schemeClr val="bg2"/>
                </a:solidFill>
                <a:latin typeface="Arial Black" panose="020B0604020202020204" pitchFamily="34" charset="0"/>
                <a:cs typeface="Arial Black" panose="020B0604020202020204" pitchFamily="34" charset="0"/>
              </a:defRPr>
            </a:lvl1pPr>
          </a:lstStyle>
          <a:p>
            <a:r>
              <a:rPr lang="es-ES" dirty="0"/>
              <a:t>HAGA CLIC PARA MODIFICAR EL ESTILO DE TÍTULO DEL PATRÓN</a:t>
            </a:r>
            <a:endParaRPr lang="es-MX" dirty="0"/>
          </a:p>
        </p:txBody>
      </p:sp>
      <p:sp>
        <p:nvSpPr>
          <p:cNvPr id="3" name="Subtítulo 2">
            <a:extLst>
              <a:ext uri="{FF2B5EF4-FFF2-40B4-BE49-F238E27FC236}">
                <a16:creationId xmlns:a16="http://schemas.microsoft.com/office/drawing/2014/main" xmlns="" id="{3C96E94F-F91D-2747-8B21-3507E417F6A0}"/>
              </a:ext>
            </a:extLst>
          </p:cNvPr>
          <p:cNvSpPr>
            <a:spLocks noGrp="1"/>
          </p:cNvSpPr>
          <p:nvPr>
            <p:ph type="subTitle" idx="1"/>
          </p:nvPr>
        </p:nvSpPr>
        <p:spPr>
          <a:xfrm>
            <a:off x="270706" y="4646716"/>
            <a:ext cx="7493794" cy="1150144"/>
          </a:xfrm>
        </p:spPr>
        <p:txBody>
          <a:bodyPr>
            <a:normAutofit/>
          </a:bodyPr>
          <a:lstStyle>
            <a:lvl1pPr marL="0" indent="0" algn="l">
              <a:buNone/>
              <a:defRPr sz="18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dirty="0"/>
          </a:p>
        </p:txBody>
      </p:sp>
    </p:spTree>
    <p:extLst>
      <p:ext uri="{BB962C8B-B14F-4D97-AF65-F5344CB8AC3E}">
        <p14:creationId xmlns:p14="http://schemas.microsoft.com/office/powerpoint/2010/main" val="185916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A">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3DD1644-B46D-944C-8FE8-A6AB52FFE3CC}"/>
              </a:ext>
            </a:extLst>
          </p:cNvPr>
          <p:cNvSpPr>
            <a:spLocks noGrp="1"/>
          </p:cNvSpPr>
          <p:nvPr>
            <p:ph idx="1"/>
          </p:nvPr>
        </p:nvSpPr>
        <p:spPr>
          <a:xfrm>
            <a:off x="1126066" y="1148292"/>
            <a:ext cx="10515600" cy="4351338"/>
          </a:xfrm>
        </p:spPr>
        <p:txBody>
          <a:bodyPr/>
          <a:lstStyle/>
          <a:p>
            <a:pPr lvl="0"/>
            <a:r>
              <a:rPr lang="es-ES"/>
              <a:t>Editar los estilos de texto del patrón</a:t>
            </a:r>
          </a:p>
        </p:txBody>
      </p:sp>
      <p:sp>
        <p:nvSpPr>
          <p:cNvPr id="7" name="Marcador de número de diapositiva 5">
            <a:extLst>
              <a:ext uri="{FF2B5EF4-FFF2-40B4-BE49-F238E27FC236}">
                <a16:creationId xmlns:a16="http://schemas.microsoft.com/office/drawing/2014/main" xmlns="" id="{B6E870F4-EB86-A448-9403-3DD4D4AF378B}"/>
              </a:ext>
            </a:extLst>
          </p:cNvPr>
          <p:cNvSpPr>
            <a:spLocks noGrp="1"/>
          </p:cNvSpPr>
          <p:nvPr>
            <p:ph type="sldNum" sz="quarter" idx="12"/>
          </p:nvPr>
        </p:nvSpPr>
        <p:spPr>
          <a:xfrm>
            <a:off x="9979818" y="6460067"/>
            <a:ext cx="542925" cy="332845"/>
          </a:xfrm>
          <a:prstGeom prst="rect">
            <a:avLst/>
          </a:prstGeom>
        </p:spPr>
        <p:txBody>
          <a:bodyPr/>
          <a:lstStyle/>
          <a:p>
            <a:fld id="{A758DFE6-D29C-E041-9AD8-2DB8E23E831F}" type="slidenum">
              <a:rPr lang="es-MX" smtClean="0"/>
              <a:t>‹Nº›</a:t>
            </a:fld>
            <a:endParaRPr lang="es-MX" dirty="0"/>
          </a:p>
        </p:txBody>
      </p:sp>
      <p:sp>
        <p:nvSpPr>
          <p:cNvPr id="8" name="Rectángulo 7">
            <a:extLst>
              <a:ext uri="{FF2B5EF4-FFF2-40B4-BE49-F238E27FC236}">
                <a16:creationId xmlns:a16="http://schemas.microsoft.com/office/drawing/2014/main" xmlns="" id="{2DEA915D-E869-6842-AF37-0FBBEF4C47DC}"/>
              </a:ext>
            </a:extLst>
          </p:cNvPr>
          <p:cNvSpPr/>
          <p:nvPr userDrawn="1"/>
        </p:nvSpPr>
        <p:spPr>
          <a:xfrm rot="5400000">
            <a:off x="2871216" y="-2871216"/>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2" name="Título 1">
            <a:extLst>
              <a:ext uri="{FF2B5EF4-FFF2-40B4-BE49-F238E27FC236}">
                <a16:creationId xmlns:a16="http://schemas.microsoft.com/office/drawing/2014/main" xmlns="" id="{546B290F-1536-4648-99D2-FC6E0143F39C}"/>
              </a:ext>
            </a:extLst>
          </p:cNvPr>
          <p:cNvSpPr>
            <a:spLocks noGrp="1"/>
          </p:cNvSpPr>
          <p:nvPr>
            <p:ph type="title"/>
          </p:nvPr>
        </p:nvSpPr>
        <p:spPr>
          <a:xfrm>
            <a:off x="60958" y="46558"/>
            <a:ext cx="6217923" cy="504291"/>
          </a:xfrm>
          <a:prstGeom prst="rect">
            <a:avLst/>
          </a:prstGeom>
        </p:spPr>
        <p:txBody>
          <a:bodyPr anchor="ctr">
            <a:normAutofit/>
          </a:bodyPr>
          <a:lstStyle>
            <a:lvl1pPr>
              <a:defRPr sz="1400" b="1" i="0">
                <a:solidFill>
                  <a:schemeClr val="bg2"/>
                </a:solidFill>
                <a:latin typeface="Arial Black" panose="020B0604020202020204" pitchFamily="34" charset="0"/>
                <a:cs typeface="Arial Black" panose="020B0604020202020204" pitchFamily="34"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390213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B">
    <p:spTree>
      <p:nvGrpSpPr>
        <p:cNvPr id="1" name=""/>
        <p:cNvGrpSpPr/>
        <p:nvPr/>
      </p:nvGrpSpPr>
      <p:grpSpPr>
        <a:xfrm>
          <a:off x="0" y="0"/>
          <a:ext cx="0" cy="0"/>
          <a:chOff x="0" y="0"/>
          <a:chExt cx="0" cy="0"/>
        </a:xfrm>
      </p:grpSpPr>
      <p:sp>
        <p:nvSpPr>
          <p:cNvPr id="7" name="Marcador de número de diapositiva 5">
            <a:extLst>
              <a:ext uri="{FF2B5EF4-FFF2-40B4-BE49-F238E27FC236}">
                <a16:creationId xmlns:a16="http://schemas.microsoft.com/office/drawing/2014/main" xmlns="" id="{DD2310C0-0492-2D45-8ECC-DA79D3BA8692}"/>
              </a:ext>
            </a:extLst>
          </p:cNvPr>
          <p:cNvSpPr>
            <a:spLocks noGrp="1"/>
          </p:cNvSpPr>
          <p:nvPr>
            <p:ph type="sldNum" sz="quarter" idx="12"/>
          </p:nvPr>
        </p:nvSpPr>
        <p:spPr>
          <a:xfrm>
            <a:off x="9979818" y="6460067"/>
            <a:ext cx="542925" cy="332845"/>
          </a:xfrm>
          <a:prstGeom prst="rect">
            <a:avLst/>
          </a:prstGeom>
        </p:spPr>
        <p:txBody>
          <a:bodyPr/>
          <a:lstStyle/>
          <a:p>
            <a:fld id="{A758DFE6-D29C-E041-9AD8-2DB8E23E831F}" type="slidenum">
              <a:rPr lang="es-MX" smtClean="0"/>
              <a:t>‹Nº›</a:t>
            </a:fld>
            <a:endParaRPr lang="es-MX" dirty="0"/>
          </a:p>
        </p:txBody>
      </p:sp>
      <p:sp>
        <p:nvSpPr>
          <p:cNvPr id="10" name="Rectángulo 9">
            <a:extLst>
              <a:ext uri="{FF2B5EF4-FFF2-40B4-BE49-F238E27FC236}">
                <a16:creationId xmlns:a16="http://schemas.microsoft.com/office/drawing/2014/main" xmlns="" id="{05194060-1E8A-6848-B208-47C9A47B076D}"/>
              </a:ext>
            </a:extLst>
          </p:cNvPr>
          <p:cNvSpPr/>
          <p:nvPr userDrawn="1"/>
        </p:nvSpPr>
        <p:spPr>
          <a:xfrm>
            <a:off x="0" y="0"/>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11" name="Título 1">
            <a:extLst>
              <a:ext uri="{FF2B5EF4-FFF2-40B4-BE49-F238E27FC236}">
                <a16:creationId xmlns:a16="http://schemas.microsoft.com/office/drawing/2014/main" xmlns="" id="{FDD7F5DD-E751-1F41-970E-E0214753B915}"/>
              </a:ext>
            </a:extLst>
          </p:cNvPr>
          <p:cNvSpPr txBox="1">
            <a:spLocks/>
          </p:cNvSpPr>
          <p:nvPr userDrawn="1"/>
        </p:nvSpPr>
        <p:spPr>
          <a:xfrm rot="16200000">
            <a:off x="-2810258" y="2917774"/>
            <a:ext cx="6217923" cy="504291"/>
          </a:xfrm>
          <a:prstGeom prst="rect">
            <a:avLst/>
          </a:prstGeom>
        </p:spPr>
        <p:txBody>
          <a:bodyPr anchor="ctr">
            <a:normAutofit/>
          </a:bodyPr>
          <a:lstStyle>
            <a:lvl1pPr algn="l" defTabSz="914400" rtl="0" eaLnBrk="1" latinLnBrk="0" hangingPunct="1">
              <a:lnSpc>
                <a:spcPct val="90000"/>
              </a:lnSpc>
              <a:spcBef>
                <a:spcPct val="0"/>
              </a:spcBef>
              <a:buNone/>
              <a:defRPr sz="1400" b="1" i="0" kern="1200">
                <a:solidFill>
                  <a:schemeClr val="bg2"/>
                </a:solidFill>
                <a:latin typeface="Arial Black" panose="020B0604020202020204" pitchFamily="34" charset="0"/>
                <a:ea typeface="+mj-ea"/>
                <a:cs typeface="Arial Black" panose="020B0604020202020204" pitchFamily="34" charset="0"/>
              </a:defRPr>
            </a:lvl1pPr>
          </a:lstStyle>
          <a:p>
            <a:r>
              <a:rPr lang="es-ES" dirty="0"/>
              <a:t>Haga clic para modificar el estilo de título del patrón</a:t>
            </a:r>
            <a:endParaRPr lang="es-MX" dirty="0"/>
          </a:p>
        </p:txBody>
      </p:sp>
      <p:sp>
        <p:nvSpPr>
          <p:cNvPr id="8" name="Marcador de contenido 2">
            <a:extLst>
              <a:ext uri="{FF2B5EF4-FFF2-40B4-BE49-F238E27FC236}">
                <a16:creationId xmlns:a16="http://schemas.microsoft.com/office/drawing/2014/main" xmlns="" id="{4C6E36AC-B25A-EA4F-8E8F-41FE3E5BB3A5}"/>
              </a:ext>
            </a:extLst>
          </p:cNvPr>
          <p:cNvSpPr>
            <a:spLocks noGrp="1"/>
          </p:cNvSpPr>
          <p:nvPr>
            <p:ph idx="1"/>
          </p:nvPr>
        </p:nvSpPr>
        <p:spPr>
          <a:xfrm>
            <a:off x="1126066" y="1148292"/>
            <a:ext cx="10515600" cy="4351338"/>
          </a:xfrm>
        </p:spPr>
        <p:txBody>
          <a:bodyPr/>
          <a:lstStyle/>
          <a:p>
            <a:pPr lvl="0"/>
            <a:r>
              <a:rPr lang="es-ES"/>
              <a:t>Editar los estilos de texto del patrón</a:t>
            </a:r>
          </a:p>
        </p:txBody>
      </p:sp>
    </p:spTree>
    <p:extLst>
      <p:ext uri="{BB962C8B-B14F-4D97-AF65-F5344CB8AC3E}">
        <p14:creationId xmlns:p14="http://schemas.microsoft.com/office/powerpoint/2010/main" val="114441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A">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198B145E-9DA6-7D41-A850-B642258B0966}"/>
              </a:ext>
            </a:extLst>
          </p:cNvPr>
          <p:cNvSpPr>
            <a:spLocks noGrp="1"/>
          </p:cNvSpPr>
          <p:nvPr>
            <p:ph type="body" idx="1"/>
          </p:nvPr>
        </p:nvSpPr>
        <p:spPr>
          <a:xfrm>
            <a:off x="840265" y="1250436"/>
            <a:ext cx="5157787" cy="823912"/>
          </a:xfrm>
          <a:solidFill>
            <a:schemeClr val="accent4"/>
          </a:solidFill>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DBA14864-327F-254F-B8B8-D09F446CE9C3}"/>
              </a:ext>
            </a:extLst>
          </p:cNvPr>
          <p:cNvSpPr>
            <a:spLocks noGrp="1"/>
          </p:cNvSpPr>
          <p:nvPr>
            <p:ph sz="half" idx="2"/>
          </p:nvPr>
        </p:nvSpPr>
        <p:spPr>
          <a:xfrm>
            <a:off x="840265" y="2074348"/>
            <a:ext cx="5157787" cy="3684588"/>
          </a:xfrm>
        </p:spPr>
        <p:txBody>
          <a:bodyPr/>
          <a:lstStyle/>
          <a:p>
            <a:pPr lvl="0"/>
            <a:r>
              <a:rPr lang="es-ES"/>
              <a:t>Editar los estilos de texto del patrón</a:t>
            </a:r>
          </a:p>
        </p:txBody>
      </p:sp>
      <p:sp>
        <p:nvSpPr>
          <p:cNvPr id="5" name="Marcador de texto 4">
            <a:extLst>
              <a:ext uri="{FF2B5EF4-FFF2-40B4-BE49-F238E27FC236}">
                <a16:creationId xmlns:a16="http://schemas.microsoft.com/office/drawing/2014/main" xmlns="" id="{A0D77CFC-8DE8-B14C-8448-06B2EDC7E43A}"/>
              </a:ext>
            </a:extLst>
          </p:cNvPr>
          <p:cNvSpPr>
            <a:spLocks noGrp="1"/>
          </p:cNvSpPr>
          <p:nvPr>
            <p:ph type="body" sz="quarter" idx="3"/>
          </p:nvPr>
        </p:nvSpPr>
        <p:spPr>
          <a:xfrm>
            <a:off x="6172677" y="1250436"/>
            <a:ext cx="5183188" cy="823912"/>
          </a:xfrm>
          <a:solidFill>
            <a:schemeClr val="accent4"/>
          </a:solidFill>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93E6B1D1-93C6-E14D-8D4E-19D13A6FD7DF}"/>
              </a:ext>
            </a:extLst>
          </p:cNvPr>
          <p:cNvSpPr>
            <a:spLocks noGrp="1"/>
          </p:cNvSpPr>
          <p:nvPr>
            <p:ph sz="quarter" idx="4"/>
          </p:nvPr>
        </p:nvSpPr>
        <p:spPr>
          <a:xfrm>
            <a:off x="6172677" y="2074348"/>
            <a:ext cx="5183188" cy="3684588"/>
          </a:xfrm>
        </p:spPr>
        <p:txBody>
          <a:bodyPr/>
          <a:lstStyle/>
          <a:p>
            <a:pPr lvl="0"/>
            <a:r>
              <a:rPr lang="es-ES"/>
              <a:t>Editar los estilos de texto del patrón</a:t>
            </a:r>
          </a:p>
        </p:txBody>
      </p:sp>
      <p:sp>
        <p:nvSpPr>
          <p:cNvPr id="10" name="Marcador de número de diapositiva 5">
            <a:extLst>
              <a:ext uri="{FF2B5EF4-FFF2-40B4-BE49-F238E27FC236}">
                <a16:creationId xmlns:a16="http://schemas.microsoft.com/office/drawing/2014/main" xmlns="" id="{0B27A291-A82B-E54E-BDA9-E14B1D44E6E7}"/>
              </a:ext>
            </a:extLst>
          </p:cNvPr>
          <p:cNvSpPr>
            <a:spLocks noGrp="1"/>
          </p:cNvSpPr>
          <p:nvPr>
            <p:ph type="sldNum" sz="quarter" idx="12"/>
          </p:nvPr>
        </p:nvSpPr>
        <p:spPr>
          <a:xfrm>
            <a:off x="9979818" y="6468533"/>
            <a:ext cx="542925" cy="324379"/>
          </a:xfrm>
          <a:prstGeom prst="rect">
            <a:avLst/>
          </a:prstGeom>
        </p:spPr>
        <p:txBody>
          <a:bodyPr/>
          <a:lstStyle/>
          <a:p>
            <a:fld id="{A758DFE6-D29C-E041-9AD8-2DB8E23E831F}" type="slidenum">
              <a:rPr lang="es-MX" smtClean="0"/>
              <a:t>‹Nº›</a:t>
            </a:fld>
            <a:endParaRPr lang="es-MX" dirty="0"/>
          </a:p>
        </p:txBody>
      </p:sp>
      <p:sp>
        <p:nvSpPr>
          <p:cNvPr id="11" name="Rectángulo 10">
            <a:extLst>
              <a:ext uri="{FF2B5EF4-FFF2-40B4-BE49-F238E27FC236}">
                <a16:creationId xmlns:a16="http://schemas.microsoft.com/office/drawing/2014/main" xmlns="" id="{8E6D5CAA-E858-9A4A-A23C-BBE59ABD91A7}"/>
              </a:ext>
            </a:extLst>
          </p:cNvPr>
          <p:cNvSpPr/>
          <p:nvPr userDrawn="1"/>
        </p:nvSpPr>
        <p:spPr>
          <a:xfrm rot="5400000">
            <a:off x="2871216" y="-2871216"/>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12" name="Título 1">
            <a:extLst>
              <a:ext uri="{FF2B5EF4-FFF2-40B4-BE49-F238E27FC236}">
                <a16:creationId xmlns:a16="http://schemas.microsoft.com/office/drawing/2014/main" xmlns="" id="{9F6203DA-F2B8-DB42-8F48-E49652BBA4E9}"/>
              </a:ext>
            </a:extLst>
          </p:cNvPr>
          <p:cNvSpPr>
            <a:spLocks noGrp="1"/>
          </p:cNvSpPr>
          <p:nvPr>
            <p:ph type="title"/>
          </p:nvPr>
        </p:nvSpPr>
        <p:spPr>
          <a:xfrm>
            <a:off x="60958" y="46558"/>
            <a:ext cx="6217923" cy="504291"/>
          </a:xfrm>
          <a:prstGeom prst="rect">
            <a:avLst/>
          </a:prstGeom>
        </p:spPr>
        <p:txBody>
          <a:bodyPr anchor="ctr">
            <a:normAutofit/>
          </a:bodyPr>
          <a:lstStyle>
            <a:lvl1pPr>
              <a:defRPr sz="1400" b="1" i="0">
                <a:solidFill>
                  <a:schemeClr val="bg2"/>
                </a:solidFill>
                <a:latin typeface="Arial Black" panose="020B0604020202020204" pitchFamily="34" charset="0"/>
                <a:cs typeface="Arial Black" panose="020B0604020202020204" pitchFamily="34"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427934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B">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198B145E-9DA6-7D41-A850-B642258B0966}"/>
              </a:ext>
            </a:extLst>
          </p:cNvPr>
          <p:cNvSpPr>
            <a:spLocks noGrp="1"/>
          </p:cNvSpPr>
          <p:nvPr>
            <p:ph type="body" idx="1"/>
          </p:nvPr>
        </p:nvSpPr>
        <p:spPr>
          <a:xfrm>
            <a:off x="1110721" y="1173163"/>
            <a:ext cx="5157787" cy="823912"/>
          </a:xfrm>
          <a:solidFill>
            <a:schemeClr val="accent4"/>
          </a:solidFill>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DBA14864-327F-254F-B8B8-D09F446CE9C3}"/>
              </a:ext>
            </a:extLst>
          </p:cNvPr>
          <p:cNvSpPr>
            <a:spLocks noGrp="1"/>
          </p:cNvSpPr>
          <p:nvPr>
            <p:ph sz="half" idx="2"/>
          </p:nvPr>
        </p:nvSpPr>
        <p:spPr>
          <a:xfrm>
            <a:off x="1110721" y="1997075"/>
            <a:ext cx="5157787" cy="3684588"/>
          </a:xfrm>
        </p:spPr>
        <p:txBody>
          <a:bodyPr/>
          <a:lstStyle/>
          <a:p>
            <a:pPr lvl="0"/>
            <a:r>
              <a:rPr lang="es-ES"/>
              <a:t>Editar los estilos de texto del patrón</a:t>
            </a:r>
          </a:p>
        </p:txBody>
      </p:sp>
      <p:sp>
        <p:nvSpPr>
          <p:cNvPr id="5" name="Marcador de texto 4">
            <a:extLst>
              <a:ext uri="{FF2B5EF4-FFF2-40B4-BE49-F238E27FC236}">
                <a16:creationId xmlns:a16="http://schemas.microsoft.com/office/drawing/2014/main" xmlns="" id="{A0D77CFC-8DE8-B14C-8448-06B2EDC7E43A}"/>
              </a:ext>
            </a:extLst>
          </p:cNvPr>
          <p:cNvSpPr>
            <a:spLocks noGrp="1"/>
          </p:cNvSpPr>
          <p:nvPr>
            <p:ph type="body" sz="quarter" idx="3"/>
          </p:nvPr>
        </p:nvSpPr>
        <p:spPr>
          <a:xfrm>
            <a:off x="6443133" y="1173163"/>
            <a:ext cx="5183188" cy="823912"/>
          </a:xfrm>
          <a:solidFill>
            <a:schemeClr val="accent4"/>
          </a:solidFill>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93E6B1D1-93C6-E14D-8D4E-19D13A6FD7DF}"/>
              </a:ext>
            </a:extLst>
          </p:cNvPr>
          <p:cNvSpPr>
            <a:spLocks noGrp="1"/>
          </p:cNvSpPr>
          <p:nvPr>
            <p:ph sz="quarter" idx="4"/>
          </p:nvPr>
        </p:nvSpPr>
        <p:spPr>
          <a:xfrm>
            <a:off x="6443133" y="1997075"/>
            <a:ext cx="5183188" cy="3684588"/>
          </a:xfrm>
        </p:spPr>
        <p:txBody>
          <a:bodyPr/>
          <a:lstStyle/>
          <a:p>
            <a:pPr lvl="0"/>
            <a:r>
              <a:rPr lang="es-ES"/>
              <a:t>Editar los estilos de texto del patrón</a:t>
            </a:r>
          </a:p>
        </p:txBody>
      </p:sp>
      <p:sp>
        <p:nvSpPr>
          <p:cNvPr id="10" name="Marcador de número de diapositiva 5">
            <a:extLst>
              <a:ext uri="{FF2B5EF4-FFF2-40B4-BE49-F238E27FC236}">
                <a16:creationId xmlns:a16="http://schemas.microsoft.com/office/drawing/2014/main" xmlns="" id="{0B27A291-A82B-E54E-BDA9-E14B1D44E6E7}"/>
              </a:ext>
            </a:extLst>
          </p:cNvPr>
          <p:cNvSpPr>
            <a:spLocks noGrp="1"/>
          </p:cNvSpPr>
          <p:nvPr>
            <p:ph type="sldNum" sz="quarter" idx="12"/>
          </p:nvPr>
        </p:nvSpPr>
        <p:spPr>
          <a:xfrm>
            <a:off x="9979818" y="6468533"/>
            <a:ext cx="542925" cy="324379"/>
          </a:xfrm>
          <a:prstGeom prst="rect">
            <a:avLst/>
          </a:prstGeom>
        </p:spPr>
        <p:txBody>
          <a:bodyPr/>
          <a:lstStyle/>
          <a:p>
            <a:fld id="{A758DFE6-D29C-E041-9AD8-2DB8E23E831F}" type="slidenum">
              <a:rPr lang="es-MX" smtClean="0"/>
              <a:t>‹Nº›</a:t>
            </a:fld>
            <a:endParaRPr lang="es-MX" dirty="0"/>
          </a:p>
        </p:txBody>
      </p:sp>
      <p:sp>
        <p:nvSpPr>
          <p:cNvPr id="8" name="Rectángulo 7">
            <a:extLst>
              <a:ext uri="{FF2B5EF4-FFF2-40B4-BE49-F238E27FC236}">
                <a16:creationId xmlns:a16="http://schemas.microsoft.com/office/drawing/2014/main" xmlns="" id="{01CE8F9B-CDA3-004F-8E08-6715904CABB0}"/>
              </a:ext>
            </a:extLst>
          </p:cNvPr>
          <p:cNvSpPr/>
          <p:nvPr userDrawn="1"/>
        </p:nvSpPr>
        <p:spPr>
          <a:xfrm>
            <a:off x="0" y="0"/>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9" name="Título 1">
            <a:extLst>
              <a:ext uri="{FF2B5EF4-FFF2-40B4-BE49-F238E27FC236}">
                <a16:creationId xmlns:a16="http://schemas.microsoft.com/office/drawing/2014/main" xmlns="" id="{CBA1AC1F-C3B4-6345-A41C-4CC974601ABE}"/>
              </a:ext>
            </a:extLst>
          </p:cNvPr>
          <p:cNvSpPr>
            <a:spLocks noGrp="1"/>
          </p:cNvSpPr>
          <p:nvPr>
            <p:ph type="title"/>
          </p:nvPr>
        </p:nvSpPr>
        <p:spPr>
          <a:xfrm rot="16200000">
            <a:off x="-2812467" y="2905583"/>
            <a:ext cx="6217923" cy="504291"/>
          </a:xfrm>
          <a:prstGeom prst="rect">
            <a:avLst/>
          </a:prstGeom>
        </p:spPr>
        <p:txBody>
          <a:bodyPr anchor="ctr">
            <a:normAutofit/>
          </a:bodyPr>
          <a:lstStyle>
            <a:lvl1pPr>
              <a:defRPr sz="1400" b="1" i="0">
                <a:solidFill>
                  <a:schemeClr val="bg2"/>
                </a:solidFill>
                <a:latin typeface="Arial Black" panose="020B0604020202020204" pitchFamily="34" charset="0"/>
                <a:cs typeface="Arial Black" panose="020B0604020202020204" pitchFamily="34"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55705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A">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xmlns="" id="{1610D1F5-1628-1445-853E-EB1AE7C99D91}"/>
              </a:ext>
            </a:extLst>
          </p:cNvPr>
          <p:cNvSpPr>
            <a:spLocks noGrp="1"/>
          </p:cNvSpPr>
          <p:nvPr>
            <p:ph type="sldNum" sz="quarter" idx="12"/>
          </p:nvPr>
        </p:nvSpPr>
        <p:spPr>
          <a:xfrm>
            <a:off x="9979818" y="6468533"/>
            <a:ext cx="542925" cy="324379"/>
          </a:xfrm>
          <a:prstGeom prst="rect">
            <a:avLst/>
          </a:prstGeom>
        </p:spPr>
        <p:txBody>
          <a:bodyPr/>
          <a:lstStyle/>
          <a:p>
            <a:fld id="{A758DFE6-D29C-E041-9AD8-2DB8E23E831F}" type="slidenum">
              <a:rPr lang="es-MX" smtClean="0"/>
              <a:t>‹Nº›</a:t>
            </a:fld>
            <a:endParaRPr lang="es-MX" dirty="0"/>
          </a:p>
        </p:txBody>
      </p:sp>
      <p:sp>
        <p:nvSpPr>
          <p:cNvPr id="7" name="Rectángulo 6">
            <a:extLst>
              <a:ext uri="{FF2B5EF4-FFF2-40B4-BE49-F238E27FC236}">
                <a16:creationId xmlns:a16="http://schemas.microsoft.com/office/drawing/2014/main" xmlns="" id="{DCE2E55F-75B0-504F-9CFE-547251954218}"/>
              </a:ext>
            </a:extLst>
          </p:cNvPr>
          <p:cNvSpPr/>
          <p:nvPr userDrawn="1"/>
        </p:nvSpPr>
        <p:spPr>
          <a:xfrm rot="5400000">
            <a:off x="2871216" y="-2871216"/>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8" name="Título 1">
            <a:extLst>
              <a:ext uri="{FF2B5EF4-FFF2-40B4-BE49-F238E27FC236}">
                <a16:creationId xmlns:a16="http://schemas.microsoft.com/office/drawing/2014/main" xmlns="" id="{1EC34EB0-B93F-9E4F-B3F9-0F90D4009AAC}"/>
              </a:ext>
            </a:extLst>
          </p:cNvPr>
          <p:cNvSpPr>
            <a:spLocks noGrp="1"/>
          </p:cNvSpPr>
          <p:nvPr>
            <p:ph type="title"/>
          </p:nvPr>
        </p:nvSpPr>
        <p:spPr>
          <a:xfrm>
            <a:off x="60958" y="46558"/>
            <a:ext cx="6217923" cy="504291"/>
          </a:xfrm>
          <a:prstGeom prst="rect">
            <a:avLst/>
          </a:prstGeom>
        </p:spPr>
        <p:txBody>
          <a:bodyPr anchor="ctr">
            <a:normAutofit/>
          </a:bodyPr>
          <a:lstStyle>
            <a:lvl1pPr>
              <a:defRPr sz="1400" b="1" i="0">
                <a:solidFill>
                  <a:schemeClr val="bg2"/>
                </a:solidFill>
                <a:latin typeface="Arial Black" panose="020B0604020202020204" pitchFamily="34" charset="0"/>
                <a:cs typeface="Arial Black" panose="020B0604020202020204" pitchFamily="34"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230685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B">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xmlns="" id="{E4E3457E-4BD6-2540-88DB-65788DA4FF49}"/>
              </a:ext>
            </a:extLst>
          </p:cNvPr>
          <p:cNvSpPr>
            <a:spLocks noGrp="1"/>
          </p:cNvSpPr>
          <p:nvPr>
            <p:ph type="sldNum" sz="quarter" idx="12"/>
          </p:nvPr>
        </p:nvSpPr>
        <p:spPr>
          <a:xfrm>
            <a:off x="9979818" y="6460067"/>
            <a:ext cx="542925" cy="332845"/>
          </a:xfrm>
          <a:prstGeom prst="rect">
            <a:avLst/>
          </a:prstGeom>
        </p:spPr>
        <p:txBody>
          <a:bodyPr/>
          <a:lstStyle/>
          <a:p>
            <a:fld id="{A758DFE6-D29C-E041-9AD8-2DB8E23E831F}" type="slidenum">
              <a:rPr lang="es-MX" smtClean="0"/>
              <a:t>‹Nº›</a:t>
            </a:fld>
            <a:endParaRPr lang="es-MX" dirty="0"/>
          </a:p>
        </p:txBody>
      </p:sp>
      <p:sp>
        <p:nvSpPr>
          <p:cNvPr id="3" name="Rectángulo 2">
            <a:extLst>
              <a:ext uri="{FF2B5EF4-FFF2-40B4-BE49-F238E27FC236}">
                <a16:creationId xmlns:a16="http://schemas.microsoft.com/office/drawing/2014/main" xmlns="" id="{9B76DE04-18BA-4144-9AA3-2CAE5A0869CE}"/>
              </a:ext>
            </a:extLst>
          </p:cNvPr>
          <p:cNvSpPr/>
          <p:nvPr userDrawn="1"/>
        </p:nvSpPr>
        <p:spPr>
          <a:xfrm>
            <a:off x="0" y="0"/>
            <a:ext cx="597408" cy="6339840"/>
          </a:xfrm>
          <a:prstGeom prst="rect">
            <a:avLst/>
          </a:prstGeom>
          <a:solidFill>
            <a:srgbClr val="00919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solidFill>
                <a:schemeClr val="bg2"/>
              </a:solidFill>
            </a:endParaRPr>
          </a:p>
        </p:txBody>
      </p:sp>
      <p:sp>
        <p:nvSpPr>
          <p:cNvPr id="4" name="Título 1">
            <a:extLst>
              <a:ext uri="{FF2B5EF4-FFF2-40B4-BE49-F238E27FC236}">
                <a16:creationId xmlns:a16="http://schemas.microsoft.com/office/drawing/2014/main" xmlns="" id="{1623DC4F-1767-C344-A5B1-91AFC9846665}"/>
              </a:ext>
            </a:extLst>
          </p:cNvPr>
          <p:cNvSpPr>
            <a:spLocks noGrp="1"/>
          </p:cNvSpPr>
          <p:nvPr>
            <p:ph type="title"/>
          </p:nvPr>
        </p:nvSpPr>
        <p:spPr>
          <a:xfrm rot="16200000">
            <a:off x="-2810258" y="2917774"/>
            <a:ext cx="6217923" cy="504291"/>
          </a:xfrm>
          <a:prstGeom prst="rect">
            <a:avLst/>
          </a:prstGeom>
        </p:spPr>
        <p:txBody>
          <a:bodyPr anchor="ctr">
            <a:normAutofit/>
          </a:bodyPr>
          <a:lstStyle>
            <a:lvl1pPr>
              <a:defRPr sz="1400" b="1" i="0">
                <a:solidFill>
                  <a:schemeClr val="bg2"/>
                </a:solidFill>
                <a:latin typeface="Arial Black" panose="020B0604020202020204" pitchFamily="34" charset="0"/>
                <a:cs typeface="Arial Black" panose="020B0604020202020204" pitchFamily="34" charset="0"/>
              </a:defRPr>
            </a:lvl1pPr>
          </a:lstStyle>
          <a:p>
            <a:r>
              <a:rPr lang="es-ES"/>
              <a:t>Haga clic para modificar el estilo de título del patrón</a:t>
            </a:r>
            <a:endParaRPr lang="es-MX" dirty="0"/>
          </a:p>
        </p:txBody>
      </p:sp>
    </p:spTree>
    <p:extLst>
      <p:ext uri="{BB962C8B-B14F-4D97-AF65-F5344CB8AC3E}">
        <p14:creationId xmlns:p14="http://schemas.microsoft.com/office/powerpoint/2010/main" val="227077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xmlns="" id="{E4E3457E-4BD6-2540-88DB-65788DA4FF49}"/>
              </a:ext>
            </a:extLst>
          </p:cNvPr>
          <p:cNvSpPr>
            <a:spLocks noGrp="1"/>
          </p:cNvSpPr>
          <p:nvPr>
            <p:ph type="sldNum" sz="quarter" idx="12"/>
          </p:nvPr>
        </p:nvSpPr>
        <p:spPr>
          <a:xfrm>
            <a:off x="9979818" y="6460067"/>
            <a:ext cx="542925" cy="332845"/>
          </a:xfrm>
          <a:prstGeom prst="rect">
            <a:avLst/>
          </a:prstGeom>
        </p:spPr>
        <p:txBody>
          <a:bodyPr/>
          <a:lstStyle/>
          <a:p>
            <a:fld id="{A758DFE6-D29C-E041-9AD8-2DB8E23E831F}" type="slidenum">
              <a:rPr lang="es-MX" smtClean="0"/>
              <a:t>‹Nº›</a:t>
            </a:fld>
            <a:endParaRPr lang="es-MX" dirty="0"/>
          </a:p>
        </p:txBody>
      </p:sp>
    </p:spTree>
    <p:extLst>
      <p:ext uri="{BB962C8B-B14F-4D97-AF65-F5344CB8AC3E}">
        <p14:creationId xmlns:p14="http://schemas.microsoft.com/office/powerpoint/2010/main" val="575927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3D2B3B61-B703-8047-ABD0-3DB8CAD13C0F}"/>
              </a:ext>
            </a:extLst>
          </p:cNvPr>
          <p:cNvSpPr>
            <a:spLocks noGrp="1"/>
          </p:cNvSpPr>
          <p:nvPr>
            <p:ph type="body" idx="1"/>
          </p:nvPr>
        </p:nvSpPr>
        <p:spPr>
          <a:xfrm>
            <a:off x="1041400" y="1097492"/>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7" name="Marcador de número de diapositiva 5">
            <a:extLst>
              <a:ext uri="{FF2B5EF4-FFF2-40B4-BE49-F238E27FC236}">
                <a16:creationId xmlns:a16="http://schemas.microsoft.com/office/drawing/2014/main" xmlns="" id="{DA148BFC-A130-564C-90D8-434EC2DAFA8D}"/>
              </a:ext>
            </a:extLst>
          </p:cNvPr>
          <p:cNvSpPr>
            <a:spLocks noGrp="1"/>
          </p:cNvSpPr>
          <p:nvPr>
            <p:ph type="sldNum" sz="quarter" idx="4"/>
          </p:nvPr>
        </p:nvSpPr>
        <p:spPr>
          <a:xfrm>
            <a:off x="9979818" y="6460067"/>
            <a:ext cx="542925" cy="332845"/>
          </a:xfrm>
          <a:prstGeom prst="rect">
            <a:avLst/>
          </a:prstGeom>
        </p:spPr>
        <p:txBody>
          <a:bodyPr/>
          <a:lstStyle>
            <a:lvl1pPr>
              <a:defRPr sz="1200">
                <a:solidFill>
                  <a:schemeClr val="bg2"/>
                </a:solidFill>
                <a:latin typeface="Arial" panose="020B0604020202020204" pitchFamily="34" charset="0"/>
                <a:cs typeface="Arial" panose="020B0604020202020204" pitchFamily="34" charset="0"/>
              </a:defRPr>
            </a:lvl1pPr>
          </a:lstStyle>
          <a:p>
            <a:fld id="{A758DFE6-D29C-E041-9AD8-2DB8E23E831F}" type="slidenum">
              <a:rPr lang="es-MX" smtClean="0"/>
              <a:pPr/>
              <a:t>‹Nº›</a:t>
            </a:fld>
            <a:endParaRPr lang="es-MX" dirty="0"/>
          </a:p>
        </p:txBody>
      </p:sp>
    </p:spTree>
    <p:extLst>
      <p:ext uri="{BB962C8B-B14F-4D97-AF65-F5344CB8AC3E}">
        <p14:creationId xmlns:p14="http://schemas.microsoft.com/office/powerpoint/2010/main" val="24903050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2" r:id="rId5"/>
    <p:sldLayoutId id="2147483653" r:id="rId6"/>
    <p:sldLayoutId id="2147483654" r:id="rId7"/>
    <p:sldLayoutId id="2147483655" r:id="rId8"/>
    <p:sldLayoutId id="2147483663" r:id="rId9"/>
    <p:sldLayoutId id="2147483656" r:id="rId10"/>
    <p:sldLayoutId id="2147483657" r:id="rId11"/>
    <p:sldLayoutId id="2147483658"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ransparencia.cnh.gob.mx/home/declaracion-de-intereses/index.html" TargetMode="External"/><Relationship Id="rId2" Type="http://schemas.openxmlformats.org/officeDocument/2006/relationships/hyperlink" Target="https://transparencia.cnh.gob.mx/home/compromiso-de-confidencialidad/index.html" TargetMode="External"/><Relationship Id="rId1" Type="http://schemas.openxmlformats.org/officeDocument/2006/relationships/slideLayout" Target="../slideLayouts/slideLayout3.xml"/><Relationship Id="rId4" Type="http://schemas.openxmlformats.org/officeDocument/2006/relationships/hyperlink" Target="https://rondasmexico.gob.m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8A1159-C880-BA42-A538-C30EE3978E0B}"/>
              </a:ext>
            </a:extLst>
          </p:cNvPr>
          <p:cNvSpPr>
            <a:spLocks noGrp="1"/>
          </p:cNvSpPr>
          <p:nvPr>
            <p:ph type="ctrTitle"/>
          </p:nvPr>
        </p:nvSpPr>
        <p:spPr>
          <a:xfrm>
            <a:off x="4121944" y="3514725"/>
            <a:ext cx="7493794" cy="1344146"/>
          </a:xfrm>
        </p:spPr>
        <p:txBody>
          <a:bodyPr/>
          <a:lstStyle/>
          <a:p>
            <a:pPr algn="just"/>
            <a:r>
              <a:rPr lang="es-ES" dirty="0"/>
              <a:t>Proceso licitatorio para la adjudicación de los Contratos para la Exploración y Extracción</a:t>
            </a:r>
            <a:endParaRPr lang="es-MX" dirty="0"/>
          </a:p>
        </p:txBody>
      </p:sp>
      <p:sp>
        <p:nvSpPr>
          <p:cNvPr id="3" name="Subtítulo 2">
            <a:extLst>
              <a:ext uri="{FF2B5EF4-FFF2-40B4-BE49-F238E27FC236}">
                <a16:creationId xmlns:a16="http://schemas.microsoft.com/office/drawing/2014/main" xmlns="" id="{97D42631-22CD-7546-9D04-A522FED82B6A}"/>
              </a:ext>
            </a:extLst>
          </p:cNvPr>
          <p:cNvSpPr>
            <a:spLocks noGrp="1"/>
          </p:cNvSpPr>
          <p:nvPr>
            <p:ph type="subTitle" idx="1"/>
          </p:nvPr>
        </p:nvSpPr>
        <p:spPr/>
        <p:txBody>
          <a:bodyPr>
            <a:normAutofit/>
          </a:bodyPr>
          <a:lstStyle/>
          <a:p>
            <a:pPr algn="r"/>
            <a:endParaRPr lang="es-ES_tradnl" dirty="0"/>
          </a:p>
          <a:p>
            <a:pPr algn="r"/>
            <a:endParaRPr lang="es-ES_tradnl" dirty="0"/>
          </a:p>
          <a:p>
            <a:pPr algn="r"/>
            <a:r>
              <a:rPr lang="es-ES_tradnl" dirty="0"/>
              <a:t>Septiembre 2018</a:t>
            </a:r>
          </a:p>
        </p:txBody>
      </p:sp>
    </p:spTree>
    <p:extLst>
      <p:ext uri="{BB962C8B-B14F-4D97-AF65-F5344CB8AC3E}">
        <p14:creationId xmlns:p14="http://schemas.microsoft.com/office/powerpoint/2010/main" val="4136338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8A49DDDC-A60A-42DD-84E5-72C4ACD1F949}"/>
              </a:ext>
            </a:extLst>
          </p:cNvPr>
          <p:cNvSpPr>
            <a:spLocks noGrp="1"/>
          </p:cNvSpPr>
          <p:nvPr>
            <p:ph idx="1"/>
          </p:nvPr>
        </p:nvSpPr>
        <p:spPr>
          <a:xfrm>
            <a:off x="555812" y="824753"/>
            <a:ext cx="11085854" cy="5145741"/>
          </a:xfrm>
        </p:spPr>
        <p:txBody>
          <a:bodyPr>
            <a:normAutofit/>
          </a:bodyPr>
          <a:lstStyle/>
          <a:p>
            <a:pPr>
              <a:buClr>
                <a:schemeClr val="accent1"/>
              </a:buClr>
            </a:pPr>
            <a:r>
              <a:rPr lang="es-ES" dirty="0"/>
              <a:t>Una vez publicadas las Bases de Licitación, existe la posibilidad de que éstas sean modificadas. Lo anterior con el objetivo de recibir retroalimentación de la industria.</a:t>
            </a:r>
          </a:p>
          <a:p>
            <a:pPr>
              <a:buClr>
                <a:schemeClr val="accent1"/>
              </a:buClr>
            </a:pPr>
            <a:endParaRPr lang="es-ES" sz="2800" dirty="0"/>
          </a:p>
          <a:p>
            <a:pPr>
              <a:buClr>
                <a:schemeClr val="accent1"/>
              </a:buClr>
            </a:pPr>
            <a:r>
              <a:rPr lang="es-ES" dirty="0"/>
              <a:t>Las modificaciones a las Bases de Licitación se efectúan en atención a las atribuciones de cada autoridad involucrada en el proceso licitatorio en cuestión.</a:t>
            </a:r>
          </a:p>
          <a:p>
            <a:pPr>
              <a:buClr>
                <a:schemeClr val="accent1"/>
              </a:buClr>
            </a:pPr>
            <a:endParaRPr lang="es-ES" dirty="0"/>
          </a:p>
          <a:p>
            <a:pPr>
              <a:buClr>
                <a:schemeClr val="accent1"/>
              </a:buClr>
            </a:pPr>
            <a:r>
              <a:rPr lang="es-ES" dirty="0"/>
              <a:t>No obstante todas las versiones a las distintas Bases de Licitación se publican en la página de http://rondasmexico.gob.mx/, incluyendo una versión comparada.</a:t>
            </a:r>
          </a:p>
          <a:p>
            <a:pPr>
              <a:buClr>
                <a:schemeClr val="accent1"/>
              </a:buClr>
            </a:pPr>
            <a:endParaRPr lang="es-ES" dirty="0"/>
          </a:p>
        </p:txBody>
      </p:sp>
      <p:sp>
        <p:nvSpPr>
          <p:cNvPr id="3" name="Título 2">
            <a:extLst>
              <a:ext uri="{FF2B5EF4-FFF2-40B4-BE49-F238E27FC236}">
                <a16:creationId xmlns:a16="http://schemas.microsoft.com/office/drawing/2014/main" xmlns="" id="{FC07579E-08E6-4041-B09D-6D3096D0F971}"/>
              </a:ext>
            </a:extLst>
          </p:cNvPr>
          <p:cNvSpPr>
            <a:spLocks noGrp="1"/>
          </p:cNvSpPr>
          <p:nvPr>
            <p:ph type="title"/>
          </p:nvPr>
        </p:nvSpPr>
        <p:spPr/>
        <p:txBody>
          <a:bodyPr>
            <a:normAutofit/>
          </a:bodyPr>
          <a:lstStyle/>
          <a:p>
            <a:r>
              <a:rPr lang="es-ES" dirty="0"/>
              <a:t>Bases de Licitación y sus Modificaciones</a:t>
            </a:r>
            <a:endParaRPr lang="es-MX" dirty="0"/>
          </a:p>
        </p:txBody>
      </p:sp>
    </p:spTree>
    <p:extLst>
      <p:ext uri="{BB962C8B-B14F-4D97-AF65-F5344CB8AC3E}">
        <p14:creationId xmlns:p14="http://schemas.microsoft.com/office/powerpoint/2010/main" val="78448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xmlns="" id="{AD8168B5-F427-4775-85B5-44E72F574B5A}"/>
              </a:ext>
            </a:extLst>
          </p:cNvPr>
          <p:cNvPicPr>
            <a:picLocks noGrp="1" noChangeAspect="1"/>
          </p:cNvPicPr>
          <p:nvPr>
            <p:ph idx="1"/>
          </p:nvPr>
        </p:nvPicPr>
        <p:blipFill rotWithShape="1">
          <a:blip r:embed="rId2"/>
          <a:srcRect b="5102"/>
          <a:stretch/>
        </p:blipFill>
        <p:spPr>
          <a:xfrm>
            <a:off x="1524970" y="825500"/>
            <a:ext cx="9146823" cy="4882573"/>
          </a:xfrm>
          <a:prstGeom prst="rect">
            <a:avLst/>
          </a:prstGeom>
        </p:spPr>
      </p:pic>
      <p:sp>
        <p:nvSpPr>
          <p:cNvPr id="3" name="Título 2">
            <a:extLst>
              <a:ext uri="{FF2B5EF4-FFF2-40B4-BE49-F238E27FC236}">
                <a16:creationId xmlns:a16="http://schemas.microsoft.com/office/drawing/2014/main" xmlns="" id="{FC07579E-08E6-4041-B09D-6D3096D0F971}"/>
              </a:ext>
            </a:extLst>
          </p:cNvPr>
          <p:cNvSpPr>
            <a:spLocks noGrp="1"/>
          </p:cNvSpPr>
          <p:nvPr>
            <p:ph type="title"/>
          </p:nvPr>
        </p:nvSpPr>
        <p:spPr/>
        <p:txBody>
          <a:bodyPr>
            <a:normAutofit/>
          </a:bodyPr>
          <a:lstStyle/>
          <a:p>
            <a:r>
              <a:rPr lang="es-ES" dirty="0"/>
              <a:t>Bases de Licitación y sus Modificaciones</a:t>
            </a:r>
            <a:endParaRPr lang="es-MX" dirty="0"/>
          </a:p>
        </p:txBody>
      </p:sp>
    </p:spTree>
    <p:extLst>
      <p:ext uri="{BB962C8B-B14F-4D97-AF65-F5344CB8AC3E}">
        <p14:creationId xmlns:p14="http://schemas.microsoft.com/office/powerpoint/2010/main" val="308190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1B9327C-A86D-47F1-922A-81944C58DCC6}"/>
              </a:ext>
            </a:extLst>
          </p:cNvPr>
          <p:cNvSpPr>
            <a:spLocks noGrp="1"/>
          </p:cNvSpPr>
          <p:nvPr>
            <p:ph type="title"/>
          </p:nvPr>
        </p:nvSpPr>
        <p:spPr/>
        <p:txBody>
          <a:bodyPr>
            <a:normAutofit/>
          </a:bodyPr>
          <a:lstStyle/>
          <a:p>
            <a:r>
              <a:rPr lang="es-ES" sz="1600" dirty="0"/>
              <a:t>Interesados</a:t>
            </a:r>
            <a:r>
              <a:rPr lang="es-MX" dirty="0"/>
              <a:t/>
            </a:r>
            <a:br>
              <a:rPr lang="es-MX" dirty="0"/>
            </a:br>
            <a:endParaRPr lang="es-MX" dirty="0"/>
          </a:p>
        </p:txBody>
      </p:sp>
      <p:sp>
        <p:nvSpPr>
          <p:cNvPr id="4" name="Marcador de contenido 3">
            <a:extLst>
              <a:ext uri="{FF2B5EF4-FFF2-40B4-BE49-F238E27FC236}">
                <a16:creationId xmlns:a16="http://schemas.microsoft.com/office/drawing/2014/main" xmlns="" id="{D0A88438-0524-429B-81DD-C7ABAEE4732D}"/>
              </a:ext>
            </a:extLst>
          </p:cNvPr>
          <p:cNvSpPr>
            <a:spLocks noGrp="1"/>
          </p:cNvSpPr>
          <p:nvPr>
            <p:ph idx="1"/>
          </p:nvPr>
        </p:nvSpPr>
        <p:spPr>
          <a:xfrm>
            <a:off x="627529" y="824753"/>
            <a:ext cx="11014136" cy="5179807"/>
          </a:xfrm>
        </p:spPr>
        <p:txBody>
          <a:bodyPr>
            <a:normAutofit/>
          </a:bodyPr>
          <a:lstStyle/>
          <a:p>
            <a:pPr algn="just">
              <a:buClr>
                <a:schemeClr val="accent1"/>
              </a:buClr>
            </a:pPr>
            <a:r>
              <a:rPr lang="es-MX" dirty="0"/>
              <a:t>Los nombres de las empresas Interesadas en participar en la Licitación se publicaran en la página de rondasmexico, se desplegará un menú en el cual deberá seleccionar el proceso licitatorio de su interés, en la opción de “Seguimiento y Transparencia” se desplegara información relacionada con el proceso de licitación, entre la que se encuentra:</a:t>
            </a:r>
          </a:p>
          <a:p>
            <a:pPr algn="just">
              <a:buClr>
                <a:schemeClr val="accent1"/>
              </a:buClr>
            </a:pPr>
            <a:endParaRPr lang="es-MX" sz="31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xmlns="" id="{47DF0E0E-F591-4688-B5D1-F69B74B5A6E2}"/>
              </a:ext>
            </a:extLst>
          </p:cNvPr>
          <p:cNvPicPr>
            <a:picLocks noChangeAspect="1"/>
          </p:cNvPicPr>
          <p:nvPr/>
        </p:nvPicPr>
        <p:blipFill rotWithShape="1">
          <a:blip r:embed="rId2"/>
          <a:srcRect b="16744"/>
          <a:stretch/>
        </p:blipFill>
        <p:spPr>
          <a:xfrm>
            <a:off x="3174102" y="3429000"/>
            <a:ext cx="6209558" cy="2814781"/>
          </a:xfrm>
          <a:prstGeom prst="rect">
            <a:avLst/>
          </a:prstGeom>
        </p:spPr>
      </p:pic>
    </p:spTree>
    <p:extLst>
      <p:ext uri="{BB962C8B-B14F-4D97-AF65-F5344CB8AC3E}">
        <p14:creationId xmlns:p14="http://schemas.microsoft.com/office/powerpoint/2010/main" val="3788697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D231EAE8-1430-49BC-A9F8-5C39785058FD}"/>
              </a:ext>
            </a:extLst>
          </p:cNvPr>
          <p:cNvGraphicFramePr>
            <a:graphicFrameLocks noGrp="1"/>
          </p:cNvGraphicFramePr>
          <p:nvPr>
            <p:ph idx="1"/>
            <p:extLst>
              <p:ext uri="{D42A27DB-BD31-4B8C-83A1-F6EECF244321}">
                <p14:modId xmlns:p14="http://schemas.microsoft.com/office/powerpoint/2010/main" val="3285533353"/>
              </p:ext>
            </p:extLst>
          </p:nvPr>
        </p:nvGraphicFramePr>
        <p:xfrm>
          <a:off x="1021084"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6155D8E3-B5AB-46B6-B2E5-EB8591532093}"/>
              </a:ext>
            </a:extLst>
          </p:cNvPr>
          <p:cNvSpPr>
            <a:spLocks noGrp="1"/>
          </p:cNvSpPr>
          <p:nvPr>
            <p:ph type="title"/>
          </p:nvPr>
        </p:nvSpPr>
        <p:spPr>
          <a:xfrm>
            <a:off x="60958" y="46558"/>
            <a:ext cx="6217923" cy="504291"/>
          </a:xfrm>
        </p:spPr>
        <p:txBody>
          <a:bodyPr>
            <a:normAutofit/>
          </a:bodyPr>
          <a:lstStyle/>
          <a:p>
            <a:r>
              <a:rPr lang="es-ES" dirty="0"/>
              <a:t>Acceso al Cuarto de Datos </a:t>
            </a:r>
            <a:endParaRPr lang="es-MX" dirty="0"/>
          </a:p>
        </p:txBody>
      </p:sp>
    </p:spTree>
    <p:extLst>
      <p:ext uri="{BB962C8B-B14F-4D97-AF65-F5344CB8AC3E}">
        <p14:creationId xmlns:p14="http://schemas.microsoft.com/office/powerpoint/2010/main" val="235935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1B9327C-A86D-47F1-922A-81944C58DCC6}"/>
              </a:ext>
            </a:extLst>
          </p:cNvPr>
          <p:cNvSpPr>
            <a:spLocks noGrp="1"/>
          </p:cNvSpPr>
          <p:nvPr>
            <p:ph type="title"/>
          </p:nvPr>
        </p:nvSpPr>
        <p:spPr/>
        <p:txBody>
          <a:bodyPr>
            <a:normAutofit/>
          </a:bodyPr>
          <a:lstStyle/>
          <a:p>
            <a:r>
              <a:rPr lang="es-ES" sz="1600" dirty="0"/>
              <a:t>Acceso al Cuarto de Datos </a:t>
            </a:r>
            <a:r>
              <a:rPr lang="es-MX" dirty="0"/>
              <a:t/>
            </a:r>
            <a:br>
              <a:rPr lang="es-MX" dirty="0"/>
            </a:br>
            <a:endParaRPr lang="es-MX" dirty="0"/>
          </a:p>
        </p:txBody>
      </p:sp>
      <p:sp>
        <p:nvSpPr>
          <p:cNvPr id="4" name="Marcador de contenido 3">
            <a:extLst>
              <a:ext uri="{FF2B5EF4-FFF2-40B4-BE49-F238E27FC236}">
                <a16:creationId xmlns:a16="http://schemas.microsoft.com/office/drawing/2014/main" xmlns="" id="{D0A88438-0524-429B-81DD-C7ABAEE4732D}"/>
              </a:ext>
            </a:extLst>
          </p:cNvPr>
          <p:cNvSpPr>
            <a:spLocks noGrp="1"/>
          </p:cNvSpPr>
          <p:nvPr>
            <p:ph idx="1"/>
          </p:nvPr>
        </p:nvSpPr>
        <p:spPr>
          <a:xfrm>
            <a:off x="519953" y="896471"/>
            <a:ext cx="11121712" cy="5108089"/>
          </a:xfrm>
        </p:spPr>
        <p:txBody>
          <a:bodyPr>
            <a:normAutofit/>
          </a:bodyPr>
          <a:lstStyle/>
          <a:p>
            <a:pPr algn="just">
              <a:buClr>
                <a:schemeClr val="accent1"/>
              </a:buClr>
            </a:pPr>
            <a:r>
              <a:rPr lang="es-MX" sz="3200" dirty="0"/>
              <a:t>A fin de conocer los nombres de las empresas, se debe seleccionar el apartado “ver empresas”:</a:t>
            </a:r>
          </a:p>
          <a:p>
            <a:pPr marL="0" indent="0" algn="just">
              <a:buClr>
                <a:schemeClr val="accent1"/>
              </a:buClr>
              <a:buNone/>
            </a:pPr>
            <a:endParaRPr lang="es-MX" sz="31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xmlns="" id="{5AA84A46-2360-462A-94EC-2978BC6B2349}"/>
              </a:ext>
            </a:extLst>
          </p:cNvPr>
          <p:cNvPicPr>
            <a:picLocks noChangeAspect="1"/>
          </p:cNvPicPr>
          <p:nvPr/>
        </p:nvPicPr>
        <p:blipFill rotWithShape="1">
          <a:blip r:embed="rId2"/>
          <a:srcRect b="5359"/>
          <a:stretch/>
        </p:blipFill>
        <p:spPr>
          <a:xfrm>
            <a:off x="425159" y="2057131"/>
            <a:ext cx="7655859" cy="4075619"/>
          </a:xfrm>
          <a:prstGeom prst="rect">
            <a:avLst/>
          </a:prstGeom>
        </p:spPr>
      </p:pic>
      <p:sp>
        <p:nvSpPr>
          <p:cNvPr id="6" name="Botón de acción: obtener información 5">
            <a:hlinkClick r:id="" action="ppaction://noaction" highlightClick="1"/>
            <a:extLst>
              <a:ext uri="{FF2B5EF4-FFF2-40B4-BE49-F238E27FC236}">
                <a16:creationId xmlns:a16="http://schemas.microsoft.com/office/drawing/2014/main" xmlns="" id="{4AA44917-454A-423D-88F2-028CE3DF7002}"/>
              </a:ext>
            </a:extLst>
          </p:cNvPr>
          <p:cNvSpPr/>
          <p:nvPr/>
        </p:nvSpPr>
        <p:spPr>
          <a:xfrm>
            <a:off x="8587917" y="5355353"/>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xmlns="" id="{A82E119B-FEED-4F27-8A0E-E0E4748A9058}"/>
              </a:ext>
            </a:extLst>
          </p:cNvPr>
          <p:cNvSpPr txBox="1"/>
          <p:nvPr/>
        </p:nvSpPr>
        <p:spPr>
          <a:xfrm>
            <a:off x="9094816" y="5435005"/>
            <a:ext cx="2948767" cy="369332"/>
          </a:xfrm>
          <a:prstGeom prst="rect">
            <a:avLst/>
          </a:prstGeom>
          <a:noFill/>
        </p:spPr>
        <p:txBody>
          <a:bodyPr wrap="square" rtlCol="0">
            <a:spAutoFit/>
          </a:bodyPr>
          <a:lstStyle/>
          <a:p>
            <a:r>
              <a:rPr lang="es-ES" dirty="0">
                <a:solidFill>
                  <a:srgbClr val="C00000"/>
                </a:solidFill>
              </a:rPr>
              <a:t>POLÍTICA DE TRANSPARENCIA</a:t>
            </a:r>
          </a:p>
        </p:txBody>
      </p:sp>
    </p:spTree>
    <p:extLst>
      <p:ext uri="{BB962C8B-B14F-4D97-AF65-F5344CB8AC3E}">
        <p14:creationId xmlns:p14="http://schemas.microsoft.com/office/powerpoint/2010/main" val="3348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1B9327C-A86D-47F1-922A-81944C58DCC6}"/>
              </a:ext>
            </a:extLst>
          </p:cNvPr>
          <p:cNvSpPr>
            <a:spLocks noGrp="1"/>
          </p:cNvSpPr>
          <p:nvPr>
            <p:ph type="title"/>
          </p:nvPr>
        </p:nvSpPr>
        <p:spPr/>
        <p:txBody>
          <a:bodyPr>
            <a:normAutofit/>
          </a:bodyPr>
          <a:lstStyle/>
          <a:p>
            <a:r>
              <a:rPr lang="es-MX" dirty="0"/>
              <a:t>Visitas a las Áreas Contractuales</a:t>
            </a:r>
            <a:br>
              <a:rPr lang="es-MX" dirty="0"/>
            </a:br>
            <a:endParaRPr lang="es-MX" dirty="0"/>
          </a:p>
        </p:txBody>
      </p:sp>
      <p:sp>
        <p:nvSpPr>
          <p:cNvPr id="4" name="Marcador de contenido 3">
            <a:extLst>
              <a:ext uri="{FF2B5EF4-FFF2-40B4-BE49-F238E27FC236}">
                <a16:creationId xmlns:a16="http://schemas.microsoft.com/office/drawing/2014/main" xmlns="" id="{D0A88438-0524-429B-81DD-C7ABAEE4732D}"/>
              </a:ext>
            </a:extLst>
          </p:cNvPr>
          <p:cNvSpPr>
            <a:spLocks noGrp="1"/>
          </p:cNvSpPr>
          <p:nvPr>
            <p:ph idx="1"/>
          </p:nvPr>
        </p:nvSpPr>
        <p:spPr>
          <a:xfrm>
            <a:off x="1126065" y="1148292"/>
            <a:ext cx="10515600" cy="4856268"/>
          </a:xfrm>
        </p:spPr>
        <p:txBody>
          <a:bodyPr>
            <a:normAutofit fontScale="85000" lnSpcReduction="20000"/>
          </a:bodyPr>
          <a:lstStyle/>
          <a:p>
            <a:pPr algn="just">
              <a:buClr>
                <a:schemeClr val="accent1"/>
              </a:buClr>
            </a:pPr>
            <a:r>
              <a:rPr lang="es-MX" sz="2800" dirty="0"/>
              <a:t> </a:t>
            </a:r>
            <a:r>
              <a:rPr lang="es-MX" sz="3100" dirty="0"/>
              <a:t>Son optativas</a:t>
            </a:r>
          </a:p>
          <a:p>
            <a:pPr algn="just">
              <a:buClr>
                <a:schemeClr val="accent1"/>
              </a:buClr>
            </a:pPr>
            <a:endParaRPr lang="es-MX" sz="3100" dirty="0"/>
          </a:p>
          <a:p>
            <a:pPr algn="just">
              <a:spcAft>
                <a:spcPts val="1200"/>
              </a:spcAft>
              <a:buClr>
                <a:schemeClr val="accent1"/>
              </a:buClr>
            </a:pPr>
            <a:r>
              <a:rPr lang="es-MX" sz="3100" dirty="0"/>
              <a:t>Pueden asistir los Interesados que hayan cubierto el acceso a la información del Cuarto de Datos</a:t>
            </a:r>
          </a:p>
          <a:p>
            <a:pPr algn="just">
              <a:spcAft>
                <a:spcPts val="1200"/>
              </a:spcAft>
              <a:buClr>
                <a:schemeClr val="accent1"/>
              </a:buClr>
            </a:pPr>
            <a:endParaRPr lang="es-MX" sz="3100" dirty="0"/>
          </a:p>
          <a:p>
            <a:pPr algn="just">
              <a:spcAft>
                <a:spcPts val="1200"/>
              </a:spcAft>
              <a:buClr>
                <a:schemeClr val="accent1"/>
              </a:buClr>
            </a:pPr>
            <a:r>
              <a:rPr lang="es-MX" sz="3100" dirty="0"/>
              <a:t>Se publican:</a:t>
            </a:r>
          </a:p>
          <a:p>
            <a:pPr lvl="7" algn="just">
              <a:spcAft>
                <a:spcPts val="1200"/>
              </a:spcAft>
              <a:buClr>
                <a:schemeClr val="accent1"/>
              </a:buClr>
              <a:buFont typeface="Wingdings" panose="05000000000000000000" pitchFamily="2" charset="2"/>
              <a:buChar char="ü"/>
            </a:pPr>
            <a:r>
              <a:rPr lang="es-MX" sz="3100" dirty="0">
                <a:latin typeface="Arial" panose="020B0604020202020204" pitchFamily="34" charset="0"/>
                <a:cs typeface="Arial" panose="020B0604020202020204" pitchFamily="34" charset="0"/>
              </a:rPr>
              <a:t>Fechas de las visitas</a:t>
            </a:r>
          </a:p>
          <a:p>
            <a:pPr lvl="7" algn="just">
              <a:spcAft>
                <a:spcPts val="1200"/>
              </a:spcAft>
              <a:buClr>
                <a:schemeClr val="accent1"/>
              </a:buClr>
              <a:buFont typeface="Wingdings" panose="05000000000000000000" pitchFamily="2" charset="2"/>
              <a:buChar char="ü"/>
            </a:pPr>
            <a:r>
              <a:rPr lang="es-MX" sz="3100" dirty="0">
                <a:latin typeface="Arial" panose="020B0604020202020204" pitchFamily="34" charset="0"/>
                <a:cs typeface="Arial" panose="020B0604020202020204" pitchFamily="34" charset="0"/>
              </a:rPr>
              <a:t>Reglas de seguridad </a:t>
            </a:r>
          </a:p>
          <a:p>
            <a:pPr lvl="7" algn="just">
              <a:spcAft>
                <a:spcPts val="1200"/>
              </a:spcAft>
              <a:buClr>
                <a:schemeClr val="accent1"/>
              </a:buClr>
              <a:buFont typeface="Wingdings" panose="05000000000000000000" pitchFamily="2" charset="2"/>
              <a:buChar char="ü"/>
            </a:pPr>
            <a:r>
              <a:rPr lang="es-MX" sz="3100" dirty="0">
                <a:latin typeface="Arial" panose="020B0604020202020204" pitchFamily="34" charset="0"/>
                <a:cs typeface="Arial" panose="020B0604020202020204" pitchFamily="34" charset="0"/>
              </a:rPr>
              <a:t>Logística</a:t>
            </a:r>
          </a:p>
          <a:p>
            <a:pPr lvl="7" algn="just">
              <a:spcAft>
                <a:spcPts val="1200"/>
              </a:spcAft>
              <a:buClr>
                <a:schemeClr val="accent1"/>
              </a:buClr>
              <a:buFont typeface="Wingdings" panose="05000000000000000000" pitchFamily="2" charset="2"/>
              <a:buChar char="ü"/>
            </a:pPr>
            <a:r>
              <a:rPr lang="es-MX" sz="3100" dirty="0">
                <a:latin typeface="Arial" panose="020B0604020202020204" pitchFamily="34" charset="0"/>
                <a:cs typeface="Arial" panose="020B0604020202020204" pitchFamily="34" charset="0"/>
              </a:rPr>
              <a:t>Lista de asistencia</a:t>
            </a:r>
          </a:p>
        </p:txBody>
      </p:sp>
      <p:sp>
        <p:nvSpPr>
          <p:cNvPr id="7" name="Botón de acción: obtener información 6">
            <a:hlinkClick r:id="" action="ppaction://noaction" highlightClick="1"/>
            <a:extLst>
              <a:ext uri="{FF2B5EF4-FFF2-40B4-BE49-F238E27FC236}">
                <a16:creationId xmlns:a16="http://schemas.microsoft.com/office/drawing/2014/main" xmlns="" id="{5D965BD3-B555-4884-AC50-680B8357A256}"/>
              </a:ext>
            </a:extLst>
          </p:cNvPr>
          <p:cNvSpPr/>
          <p:nvPr/>
        </p:nvSpPr>
        <p:spPr>
          <a:xfrm>
            <a:off x="8081018" y="5604113"/>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xmlns="" id="{53D0052C-C422-405D-8E01-64595D82B1BB}"/>
              </a:ext>
            </a:extLst>
          </p:cNvPr>
          <p:cNvSpPr txBox="1"/>
          <p:nvPr/>
        </p:nvSpPr>
        <p:spPr>
          <a:xfrm>
            <a:off x="8587917" y="5683765"/>
            <a:ext cx="2948767" cy="369332"/>
          </a:xfrm>
          <a:prstGeom prst="rect">
            <a:avLst/>
          </a:prstGeom>
          <a:noFill/>
        </p:spPr>
        <p:txBody>
          <a:bodyPr wrap="square" rtlCol="0">
            <a:spAutoFit/>
          </a:bodyPr>
          <a:lstStyle/>
          <a:p>
            <a:r>
              <a:rPr lang="es-ES" dirty="0">
                <a:solidFill>
                  <a:srgbClr val="C00000"/>
                </a:solidFill>
              </a:rPr>
              <a:t>POLÍTICA DE TRANSPARENCIA</a:t>
            </a:r>
          </a:p>
        </p:txBody>
      </p:sp>
    </p:spTree>
    <p:extLst>
      <p:ext uri="{BB962C8B-B14F-4D97-AF65-F5344CB8AC3E}">
        <p14:creationId xmlns:p14="http://schemas.microsoft.com/office/powerpoint/2010/main" val="255292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29A948F-841C-451E-92F6-ECCED4FD40E1}"/>
              </a:ext>
            </a:extLst>
          </p:cNvPr>
          <p:cNvSpPr>
            <a:spLocks noGrp="1"/>
          </p:cNvSpPr>
          <p:nvPr>
            <p:ph type="title"/>
          </p:nvPr>
        </p:nvSpPr>
        <p:spPr/>
        <p:txBody>
          <a:bodyPr>
            <a:normAutofit/>
          </a:bodyPr>
          <a:lstStyle/>
          <a:p>
            <a:r>
              <a:rPr lang="es-MX" dirty="0"/>
              <a:t>Inscripción a la Licitación</a:t>
            </a:r>
          </a:p>
        </p:txBody>
      </p:sp>
      <p:sp>
        <p:nvSpPr>
          <p:cNvPr id="2" name="Marcador de contenido 1">
            <a:extLst>
              <a:ext uri="{FF2B5EF4-FFF2-40B4-BE49-F238E27FC236}">
                <a16:creationId xmlns:a16="http://schemas.microsoft.com/office/drawing/2014/main" xmlns="" id="{BCDD248D-DD7D-43B6-871F-099ECB2182CE}"/>
              </a:ext>
            </a:extLst>
          </p:cNvPr>
          <p:cNvSpPr>
            <a:spLocks noGrp="1"/>
          </p:cNvSpPr>
          <p:nvPr>
            <p:ph idx="1"/>
          </p:nvPr>
        </p:nvSpPr>
        <p:spPr>
          <a:xfrm>
            <a:off x="304800" y="1148291"/>
            <a:ext cx="11336866" cy="4911849"/>
          </a:xfrm>
        </p:spPr>
        <p:txBody>
          <a:bodyPr>
            <a:normAutofit/>
          </a:bodyPr>
          <a:lstStyle/>
          <a:p>
            <a:pPr marL="0" indent="0" algn="just">
              <a:buNone/>
            </a:pPr>
            <a:r>
              <a:rPr lang="es-MX" dirty="0">
                <a:latin typeface="Calibri" panose="020F0502020204030204" pitchFamily="34" charset="0"/>
              </a:rPr>
              <a:t>Requisitos: </a:t>
            </a:r>
          </a:p>
          <a:p>
            <a:pPr marL="457200" indent="-457200" algn="just">
              <a:buClr>
                <a:schemeClr val="accent1"/>
              </a:buClr>
              <a:buFont typeface="+mj-lt"/>
              <a:buAutoNum type="arabicPeriod"/>
            </a:pPr>
            <a:r>
              <a:rPr lang="es-MX" dirty="0">
                <a:latin typeface="Calibri" panose="020F0502020204030204" pitchFamily="34" charset="0"/>
              </a:rPr>
              <a:t>Enviar un escrito libre donde manifiesten su interés de participar en la Licitación acompañado del Anexo “A” Suplemento de la Licencia de uso de la información relativa a la Licitación.</a:t>
            </a:r>
          </a:p>
          <a:p>
            <a:pPr marL="457200" indent="-457200" algn="just">
              <a:buClr>
                <a:schemeClr val="accent1"/>
              </a:buClr>
              <a:buFont typeface="+mj-lt"/>
              <a:buAutoNum type="arabicPeriod"/>
            </a:pPr>
            <a:r>
              <a:rPr lang="es-MX" dirty="0">
                <a:latin typeface="Calibri" panose="020F0502020204030204" pitchFamily="34" charset="0"/>
              </a:rPr>
              <a:t>Solo los Operadores-Interesados deben acreditar el acceso a la información del Cuarto de Datos.</a:t>
            </a:r>
          </a:p>
          <a:p>
            <a:pPr marL="457200" indent="-457200" algn="just">
              <a:buClr>
                <a:schemeClr val="accent1"/>
              </a:buClr>
              <a:buFont typeface="+mj-lt"/>
              <a:buAutoNum type="arabicPeriod"/>
            </a:pPr>
            <a:r>
              <a:rPr lang="es-MX" dirty="0">
                <a:latin typeface="Calibri" panose="020F0502020204030204" pitchFamily="34" charset="0"/>
              </a:rPr>
              <a:t>Realizar el pago del aprovechamiento correspondiente a la inscripción.</a:t>
            </a:r>
          </a:p>
          <a:p>
            <a:pPr marL="457200" indent="-457200" algn="just">
              <a:buClr>
                <a:schemeClr val="accent1"/>
              </a:buClr>
              <a:buFont typeface="+mj-lt"/>
              <a:buAutoNum type="arabicPeriod"/>
            </a:pPr>
            <a:r>
              <a:rPr lang="es-MX" dirty="0">
                <a:latin typeface="Calibri" panose="020F0502020204030204" pitchFamily="34" charset="0"/>
              </a:rPr>
              <a:t>Adjuntar el comprobante de pago.</a:t>
            </a:r>
          </a:p>
          <a:p>
            <a:pPr marL="457200" indent="-457200" algn="just">
              <a:buClr>
                <a:schemeClr val="accent1"/>
              </a:buClr>
              <a:buFont typeface="+mj-lt"/>
              <a:buAutoNum type="arabicPeriod"/>
            </a:pPr>
            <a:endParaRPr lang="es-MX" dirty="0"/>
          </a:p>
        </p:txBody>
      </p:sp>
      <p:sp>
        <p:nvSpPr>
          <p:cNvPr id="5" name="Botón de acción: obtener información 4">
            <a:hlinkClick r:id="" action="ppaction://noaction" highlightClick="1"/>
            <a:extLst>
              <a:ext uri="{FF2B5EF4-FFF2-40B4-BE49-F238E27FC236}">
                <a16:creationId xmlns:a16="http://schemas.microsoft.com/office/drawing/2014/main" xmlns="" id="{C5AE4CEB-6911-4E60-B027-E9E3BBAD2F91}"/>
              </a:ext>
            </a:extLst>
          </p:cNvPr>
          <p:cNvSpPr/>
          <p:nvPr/>
        </p:nvSpPr>
        <p:spPr>
          <a:xfrm>
            <a:off x="7847936" y="5155129"/>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6" name="CuadroTexto 5">
            <a:extLst>
              <a:ext uri="{FF2B5EF4-FFF2-40B4-BE49-F238E27FC236}">
                <a16:creationId xmlns:a16="http://schemas.microsoft.com/office/drawing/2014/main" xmlns="" id="{B9BFA196-D154-43C9-8917-8630D7C195C1}"/>
              </a:ext>
            </a:extLst>
          </p:cNvPr>
          <p:cNvSpPr txBox="1"/>
          <p:nvPr/>
        </p:nvSpPr>
        <p:spPr>
          <a:xfrm>
            <a:off x="8354835" y="5234781"/>
            <a:ext cx="2948767" cy="369332"/>
          </a:xfrm>
          <a:prstGeom prst="rect">
            <a:avLst/>
          </a:prstGeom>
          <a:noFill/>
        </p:spPr>
        <p:txBody>
          <a:bodyPr wrap="square" rtlCol="0">
            <a:spAutoFit/>
          </a:bodyPr>
          <a:lstStyle/>
          <a:p>
            <a:r>
              <a:rPr lang="es-ES" dirty="0">
                <a:solidFill>
                  <a:srgbClr val="C00000"/>
                </a:solidFill>
              </a:rPr>
              <a:t>POLÍTICA DE TRANSPARENCIA</a:t>
            </a:r>
          </a:p>
        </p:txBody>
      </p:sp>
    </p:spTree>
    <p:extLst>
      <p:ext uri="{BB962C8B-B14F-4D97-AF65-F5344CB8AC3E}">
        <p14:creationId xmlns:p14="http://schemas.microsoft.com/office/powerpoint/2010/main" val="3995525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1B9327C-A86D-47F1-922A-81944C58DCC6}"/>
              </a:ext>
            </a:extLst>
          </p:cNvPr>
          <p:cNvSpPr>
            <a:spLocks noGrp="1"/>
          </p:cNvSpPr>
          <p:nvPr>
            <p:ph type="title"/>
          </p:nvPr>
        </p:nvSpPr>
        <p:spPr/>
        <p:txBody>
          <a:bodyPr>
            <a:normAutofit/>
          </a:bodyPr>
          <a:lstStyle/>
          <a:p>
            <a:r>
              <a:rPr lang="es-MX" dirty="0"/>
              <a:t>Inscripción a la Licitación</a:t>
            </a:r>
            <a:endParaRPr lang="es-MX" sz="1050" dirty="0"/>
          </a:p>
        </p:txBody>
      </p:sp>
      <p:sp>
        <p:nvSpPr>
          <p:cNvPr id="4" name="Marcador de contenido 3">
            <a:extLst>
              <a:ext uri="{FF2B5EF4-FFF2-40B4-BE49-F238E27FC236}">
                <a16:creationId xmlns:a16="http://schemas.microsoft.com/office/drawing/2014/main" xmlns="" id="{D0A88438-0524-429B-81DD-C7ABAEE4732D}"/>
              </a:ext>
            </a:extLst>
          </p:cNvPr>
          <p:cNvSpPr>
            <a:spLocks noGrp="1"/>
          </p:cNvSpPr>
          <p:nvPr>
            <p:ph idx="1"/>
          </p:nvPr>
        </p:nvSpPr>
        <p:spPr>
          <a:xfrm>
            <a:off x="519953" y="896471"/>
            <a:ext cx="11121712" cy="5108089"/>
          </a:xfrm>
        </p:spPr>
        <p:txBody>
          <a:bodyPr>
            <a:normAutofit/>
          </a:bodyPr>
          <a:lstStyle/>
          <a:p>
            <a:pPr algn="just">
              <a:buClr>
                <a:schemeClr val="accent1"/>
              </a:buClr>
            </a:pPr>
            <a:r>
              <a:rPr lang="es-MX" sz="3200" dirty="0"/>
              <a:t>A fin de conocer los nombres de las empresas, se debe seleccionar el apartado “ver empresas”:</a:t>
            </a:r>
          </a:p>
          <a:p>
            <a:pPr marL="0" indent="0" algn="just">
              <a:buClr>
                <a:schemeClr val="accent1"/>
              </a:buClr>
              <a:buNone/>
            </a:pPr>
            <a:endParaRPr lang="es-MX" sz="3100" dirty="0">
              <a:latin typeface="Arial" panose="020B0604020202020204" pitchFamily="34" charset="0"/>
              <a:cs typeface="Arial" panose="020B0604020202020204" pitchFamily="34" charset="0"/>
            </a:endParaRPr>
          </a:p>
        </p:txBody>
      </p:sp>
      <p:sp>
        <p:nvSpPr>
          <p:cNvPr id="6" name="Botón de acción: obtener información 5">
            <a:hlinkClick r:id="" action="ppaction://noaction" highlightClick="1"/>
            <a:extLst>
              <a:ext uri="{FF2B5EF4-FFF2-40B4-BE49-F238E27FC236}">
                <a16:creationId xmlns:a16="http://schemas.microsoft.com/office/drawing/2014/main" xmlns="" id="{4AA44917-454A-423D-88F2-028CE3DF7002}"/>
              </a:ext>
            </a:extLst>
          </p:cNvPr>
          <p:cNvSpPr/>
          <p:nvPr/>
        </p:nvSpPr>
        <p:spPr>
          <a:xfrm>
            <a:off x="8587917" y="5355353"/>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xmlns="" id="{A82E119B-FEED-4F27-8A0E-E0E4748A9058}"/>
              </a:ext>
            </a:extLst>
          </p:cNvPr>
          <p:cNvSpPr txBox="1"/>
          <p:nvPr/>
        </p:nvSpPr>
        <p:spPr>
          <a:xfrm>
            <a:off x="9094816" y="5435005"/>
            <a:ext cx="2948767" cy="369332"/>
          </a:xfrm>
          <a:prstGeom prst="rect">
            <a:avLst/>
          </a:prstGeom>
          <a:noFill/>
        </p:spPr>
        <p:txBody>
          <a:bodyPr wrap="square" rtlCol="0">
            <a:spAutoFit/>
          </a:bodyPr>
          <a:lstStyle/>
          <a:p>
            <a:r>
              <a:rPr lang="es-ES" dirty="0">
                <a:solidFill>
                  <a:srgbClr val="C00000"/>
                </a:solidFill>
              </a:rPr>
              <a:t>POLÍTICA DE TRANSPARENCIA</a:t>
            </a:r>
          </a:p>
        </p:txBody>
      </p:sp>
      <p:pic>
        <p:nvPicPr>
          <p:cNvPr id="2" name="Imagen 1">
            <a:extLst>
              <a:ext uri="{FF2B5EF4-FFF2-40B4-BE49-F238E27FC236}">
                <a16:creationId xmlns:a16="http://schemas.microsoft.com/office/drawing/2014/main" xmlns="" id="{9D6CF501-8394-4845-8874-9C70C87249EF}"/>
              </a:ext>
            </a:extLst>
          </p:cNvPr>
          <p:cNvPicPr>
            <a:picLocks noChangeAspect="1"/>
          </p:cNvPicPr>
          <p:nvPr/>
        </p:nvPicPr>
        <p:blipFill rotWithShape="1">
          <a:blip r:embed="rId2"/>
          <a:srcRect b="4575"/>
          <a:stretch/>
        </p:blipFill>
        <p:spPr>
          <a:xfrm>
            <a:off x="502024" y="1885909"/>
            <a:ext cx="7592936" cy="4075620"/>
          </a:xfrm>
          <a:prstGeom prst="rect">
            <a:avLst/>
          </a:prstGeom>
        </p:spPr>
      </p:pic>
    </p:spTree>
    <p:extLst>
      <p:ext uri="{BB962C8B-B14F-4D97-AF65-F5344CB8AC3E}">
        <p14:creationId xmlns:p14="http://schemas.microsoft.com/office/powerpoint/2010/main" val="1475183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278291D7-8C77-46E8-8186-1B0E0E7B8D12}"/>
              </a:ext>
            </a:extLst>
          </p:cNvPr>
          <p:cNvSpPr>
            <a:spLocks noGrp="1"/>
          </p:cNvSpPr>
          <p:nvPr>
            <p:ph idx="1"/>
          </p:nvPr>
        </p:nvSpPr>
        <p:spPr/>
        <p:txBody>
          <a:bodyPr>
            <a:normAutofit fontScale="92500" lnSpcReduction="10000"/>
          </a:bodyPr>
          <a:lstStyle/>
          <a:p>
            <a:pPr marL="0" indent="0" algn="just">
              <a:buNone/>
            </a:pPr>
            <a:r>
              <a:rPr lang="es-MX" sz="2800" dirty="0"/>
              <a:t>Se establecen 3 etapas de aclaraciones:</a:t>
            </a:r>
          </a:p>
          <a:p>
            <a:pPr marL="0" indent="0" algn="just">
              <a:buNone/>
            </a:pPr>
            <a:endParaRPr lang="es-MX" sz="2800" dirty="0"/>
          </a:p>
          <a:p>
            <a:pPr marL="984250" indent="-514350" algn="just">
              <a:buClr>
                <a:schemeClr val="accent1"/>
              </a:buClr>
              <a:buFont typeface="+mj-lt"/>
              <a:buAutoNum type="arabicPeriod"/>
            </a:pPr>
            <a:r>
              <a:rPr lang="es-MX" sz="2800" dirty="0"/>
              <a:t>Pago para el acceso a la información del Cuarto de Datos.</a:t>
            </a:r>
          </a:p>
          <a:p>
            <a:pPr marL="984250" indent="-514350" algn="just">
              <a:buClr>
                <a:schemeClr val="accent1"/>
              </a:buClr>
              <a:buFont typeface="+mj-lt"/>
              <a:buAutoNum type="arabicPeriod"/>
            </a:pPr>
            <a:endParaRPr lang="es-MX" sz="2800" dirty="0"/>
          </a:p>
          <a:p>
            <a:pPr marL="984250" indent="-514350" algn="just">
              <a:buClr>
                <a:schemeClr val="accent1"/>
              </a:buClr>
              <a:buFont typeface="+mj-lt"/>
              <a:buAutoNum type="arabicPeriod"/>
            </a:pPr>
            <a:r>
              <a:rPr lang="es-MX" sz="2800" dirty="0"/>
              <a:t>Proceso de precalificación y conformación de licitantes.</a:t>
            </a:r>
          </a:p>
          <a:p>
            <a:pPr marL="984250" indent="-514350" algn="just">
              <a:buClr>
                <a:schemeClr val="accent1"/>
              </a:buClr>
              <a:buFont typeface="+mj-lt"/>
              <a:buAutoNum type="arabicPeriod"/>
            </a:pPr>
            <a:endParaRPr lang="es-MX" sz="2800" dirty="0"/>
          </a:p>
          <a:p>
            <a:pPr marL="984250" indent="-514350" algn="just">
              <a:buClr>
                <a:schemeClr val="accent1"/>
              </a:buClr>
              <a:buFont typeface="+mj-lt"/>
              <a:buAutoNum type="arabicPeriod"/>
            </a:pPr>
            <a:r>
              <a:rPr lang="es-MX" sz="2800" dirty="0"/>
              <a:t>Presentación y apertura de Propuestas, Adjudicación, Fallo y Contrato.</a:t>
            </a:r>
          </a:p>
          <a:p>
            <a:pPr marL="984250" indent="-514350" algn="just">
              <a:buClr>
                <a:schemeClr val="accent1"/>
              </a:buClr>
              <a:buFont typeface="+mj-lt"/>
              <a:buAutoNum type="arabicPeriod"/>
            </a:pPr>
            <a:endParaRPr lang="es-MX" sz="2800" dirty="0"/>
          </a:p>
          <a:p>
            <a:pPr marL="0" indent="0" algn="ctr">
              <a:buNone/>
            </a:pPr>
            <a:r>
              <a:rPr lang="es-ES" sz="2800" b="1" dirty="0"/>
              <a:t>Interesado o no puede dar seguimiento a la Licitación</a:t>
            </a:r>
          </a:p>
          <a:p>
            <a:endParaRPr lang="es-MX" dirty="0"/>
          </a:p>
        </p:txBody>
      </p:sp>
      <p:sp>
        <p:nvSpPr>
          <p:cNvPr id="3" name="Título 2">
            <a:extLst>
              <a:ext uri="{FF2B5EF4-FFF2-40B4-BE49-F238E27FC236}">
                <a16:creationId xmlns:a16="http://schemas.microsoft.com/office/drawing/2014/main" xmlns="" id="{9E5D15C6-3CA1-481F-84A8-75328E0A7D1B}"/>
              </a:ext>
            </a:extLst>
          </p:cNvPr>
          <p:cNvSpPr>
            <a:spLocks noGrp="1"/>
          </p:cNvSpPr>
          <p:nvPr>
            <p:ph type="title"/>
          </p:nvPr>
        </p:nvSpPr>
        <p:spPr/>
        <p:txBody>
          <a:bodyPr/>
          <a:lstStyle/>
          <a:p>
            <a:r>
              <a:rPr lang="es-MX" dirty="0"/>
              <a:t>Aclaraciones</a:t>
            </a:r>
          </a:p>
        </p:txBody>
      </p:sp>
      <p:sp>
        <p:nvSpPr>
          <p:cNvPr id="4" name="Botón de acción: obtener información 3">
            <a:hlinkClick r:id="" action="ppaction://noaction" highlightClick="1"/>
            <a:extLst>
              <a:ext uri="{FF2B5EF4-FFF2-40B4-BE49-F238E27FC236}">
                <a16:creationId xmlns:a16="http://schemas.microsoft.com/office/drawing/2014/main" xmlns="" id="{5B75ED34-D980-4934-90F2-D02B423A304F}"/>
              </a:ext>
            </a:extLst>
          </p:cNvPr>
          <p:cNvSpPr/>
          <p:nvPr/>
        </p:nvSpPr>
        <p:spPr>
          <a:xfrm>
            <a:off x="8060059" y="5630585"/>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FC254CA3-B988-4C94-A118-E4F45B0DD779}"/>
              </a:ext>
            </a:extLst>
          </p:cNvPr>
          <p:cNvSpPr txBox="1"/>
          <p:nvPr/>
        </p:nvSpPr>
        <p:spPr>
          <a:xfrm>
            <a:off x="8566958" y="5710237"/>
            <a:ext cx="2948767" cy="369332"/>
          </a:xfrm>
          <a:prstGeom prst="rect">
            <a:avLst/>
          </a:prstGeom>
          <a:noFill/>
        </p:spPr>
        <p:txBody>
          <a:bodyPr wrap="square" rtlCol="0">
            <a:spAutoFit/>
          </a:bodyPr>
          <a:lstStyle/>
          <a:p>
            <a:r>
              <a:rPr lang="es-ES" dirty="0">
                <a:solidFill>
                  <a:srgbClr val="C00000"/>
                </a:solidFill>
              </a:rPr>
              <a:t>POLÍTICA DE TRANSPARENCIA</a:t>
            </a:r>
          </a:p>
        </p:txBody>
      </p:sp>
    </p:spTree>
    <p:extLst>
      <p:ext uri="{BB962C8B-B14F-4D97-AF65-F5344CB8AC3E}">
        <p14:creationId xmlns:p14="http://schemas.microsoft.com/office/powerpoint/2010/main" val="538265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0C58306C-F526-4091-9C1B-EC6E0CABD024}"/>
              </a:ext>
            </a:extLst>
          </p:cNvPr>
          <p:cNvSpPr>
            <a:spLocks noGrp="1"/>
          </p:cNvSpPr>
          <p:nvPr>
            <p:ph type="title"/>
          </p:nvPr>
        </p:nvSpPr>
        <p:spPr>
          <a:xfrm>
            <a:off x="60961" y="-7866"/>
            <a:ext cx="6217923" cy="504291"/>
          </a:xfrm>
        </p:spPr>
        <p:txBody>
          <a:bodyPr>
            <a:normAutofit/>
          </a:bodyPr>
          <a:lstStyle/>
          <a:p>
            <a:r>
              <a:rPr lang="es-MX" dirty="0"/>
              <a:t>Precalificación. Documentación Legal</a:t>
            </a:r>
          </a:p>
        </p:txBody>
      </p:sp>
      <p:sp>
        <p:nvSpPr>
          <p:cNvPr id="9" name="Marcador de contenido 8">
            <a:extLst>
              <a:ext uri="{FF2B5EF4-FFF2-40B4-BE49-F238E27FC236}">
                <a16:creationId xmlns:a16="http://schemas.microsoft.com/office/drawing/2014/main" xmlns="" id="{D04A964B-FB0F-4BA6-8E8A-F19928BB22E1}"/>
              </a:ext>
            </a:extLst>
          </p:cNvPr>
          <p:cNvSpPr>
            <a:spLocks noGrp="1"/>
          </p:cNvSpPr>
          <p:nvPr>
            <p:ph idx="1"/>
          </p:nvPr>
        </p:nvSpPr>
        <p:spPr>
          <a:xfrm>
            <a:off x="373224" y="867747"/>
            <a:ext cx="11268441" cy="5309117"/>
          </a:xfrm>
        </p:spPr>
        <p:txBody>
          <a:bodyPr>
            <a:normAutofit/>
          </a:bodyPr>
          <a:lstStyle/>
          <a:p>
            <a:pPr algn="just">
              <a:buClr>
                <a:schemeClr val="accent1"/>
              </a:buClr>
            </a:pPr>
            <a:r>
              <a:rPr lang="es-ES" sz="2200" dirty="0"/>
              <a:t>En la etapa de Precalificación, se revisa y evalúa la experiencia y capacidades técnicas, de ejecución, financieras y legales de cada Interesado.</a:t>
            </a:r>
          </a:p>
          <a:p>
            <a:pPr lvl="2">
              <a:lnSpc>
                <a:spcPct val="150000"/>
              </a:lnSpc>
              <a:spcBef>
                <a:spcPts val="0"/>
              </a:spcBef>
              <a:buClr>
                <a:schemeClr val="accent1"/>
              </a:buClr>
              <a:buFont typeface="Wingdings" panose="05000000000000000000" pitchFamily="2" charset="2"/>
              <a:buChar char="ü"/>
            </a:pPr>
            <a:r>
              <a:rPr lang="es-MX" sz="1800" dirty="0"/>
              <a:t>Requisitos Técnicos, Legales y Financieros se revisan por la CNH.</a:t>
            </a:r>
          </a:p>
          <a:p>
            <a:pPr lvl="2">
              <a:lnSpc>
                <a:spcPct val="150000"/>
              </a:lnSpc>
              <a:spcBef>
                <a:spcPts val="0"/>
              </a:spcBef>
              <a:buClr>
                <a:schemeClr val="accent1"/>
              </a:buClr>
              <a:buFont typeface="Wingdings" panose="05000000000000000000" pitchFamily="2" charset="2"/>
              <a:buChar char="ü"/>
            </a:pPr>
            <a:r>
              <a:rPr lang="es-MX" sz="1800" dirty="0"/>
              <a:t>Requisitos en materia de seguridad industrial y protección al medio ambiente, se lleva a cabo con el apoyo de la ASEA.</a:t>
            </a:r>
          </a:p>
          <a:p>
            <a:pPr lvl="2">
              <a:lnSpc>
                <a:spcPct val="150000"/>
              </a:lnSpc>
              <a:spcBef>
                <a:spcPts val="0"/>
              </a:spcBef>
              <a:buClr>
                <a:schemeClr val="accent1"/>
              </a:buClr>
              <a:buFont typeface="Wingdings" panose="05000000000000000000" pitchFamily="2" charset="2"/>
              <a:buChar char="ü"/>
            </a:pPr>
            <a:r>
              <a:rPr lang="es-MX" sz="1800" dirty="0"/>
              <a:t>Procedencia de recursos financieros, se lleva a cabo con el apoyo de la UIF.</a:t>
            </a:r>
          </a:p>
          <a:p>
            <a:pPr algn="just">
              <a:buClr>
                <a:schemeClr val="accent1"/>
              </a:buClr>
            </a:pPr>
            <a:r>
              <a:rPr lang="es-ES" sz="2200" dirty="0"/>
              <a:t>Sólo los Interesados inscritos en la Licitación pueden presentar los documentos para precalificar.</a:t>
            </a:r>
          </a:p>
          <a:p>
            <a:pPr algn="just">
              <a:buClr>
                <a:schemeClr val="accent1"/>
              </a:buClr>
            </a:pPr>
            <a:r>
              <a:rPr lang="es-ES" sz="2200" dirty="0"/>
              <a:t>La recepción de documentos se video-grabada, y se lleva a cabo en presencia de un representante del Órgano Interno de Control de la CNH. </a:t>
            </a:r>
          </a:p>
          <a:p>
            <a:pPr algn="just">
              <a:buClr>
                <a:schemeClr val="accent1"/>
              </a:buClr>
            </a:pPr>
            <a:r>
              <a:rPr lang="es-ES" sz="2200" dirty="0"/>
              <a:t>Al concluir la recepción, se levanta una minuta en donde consta la documentación que se recibió.</a:t>
            </a:r>
          </a:p>
          <a:p>
            <a:pPr algn="just">
              <a:buClr>
                <a:schemeClr val="accent1"/>
              </a:buClr>
            </a:pPr>
            <a:r>
              <a:rPr lang="es-ES" sz="2200" dirty="0"/>
              <a:t>No se recibe documentación incompleta. </a:t>
            </a:r>
          </a:p>
        </p:txBody>
      </p:sp>
    </p:spTree>
    <p:extLst>
      <p:ext uri="{BB962C8B-B14F-4D97-AF65-F5344CB8AC3E}">
        <p14:creationId xmlns:p14="http://schemas.microsoft.com/office/powerpoint/2010/main" val="1541858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5C1B7A4A-FDEA-43CF-9709-5F06410679CB}"/>
              </a:ext>
            </a:extLst>
          </p:cNvPr>
          <p:cNvSpPr>
            <a:spLocks noGrp="1"/>
          </p:cNvSpPr>
          <p:nvPr>
            <p:ph idx="1"/>
          </p:nvPr>
        </p:nvSpPr>
        <p:spPr>
          <a:xfrm>
            <a:off x="600364" y="831273"/>
            <a:ext cx="10982036" cy="5297677"/>
          </a:xfrm>
        </p:spPr>
        <p:txBody>
          <a:bodyPr>
            <a:normAutofit fontScale="77500" lnSpcReduction="20000"/>
          </a:bodyPr>
          <a:lstStyle/>
          <a:p>
            <a:pPr marL="0" indent="0" algn="just">
              <a:lnSpc>
                <a:spcPct val="120000"/>
              </a:lnSpc>
              <a:spcBef>
                <a:spcPts val="600"/>
              </a:spcBef>
              <a:spcAft>
                <a:spcPts val="600"/>
              </a:spcAft>
              <a:buNone/>
            </a:pPr>
            <a:r>
              <a:rPr lang="es-MX" sz="3600" dirty="0"/>
              <a:t>La Comisión Nacional de Hidrocarburos, a través de la Unidad de Contratación de Actividades de Exploración y Extracción organiza e implementa los siguientes procesos de licitación:</a:t>
            </a:r>
          </a:p>
          <a:p>
            <a:pPr marL="0" indent="0" algn="just">
              <a:lnSpc>
                <a:spcPct val="120000"/>
              </a:lnSpc>
              <a:spcBef>
                <a:spcPts val="600"/>
              </a:spcBef>
              <a:spcAft>
                <a:spcPts val="600"/>
              </a:spcAft>
              <a:buNone/>
            </a:pPr>
            <a:endParaRPr lang="es-MX" sz="3600" dirty="0"/>
          </a:p>
          <a:p>
            <a:pPr marL="717550" algn="just">
              <a:lnSpc>
                <a:spcPct val="120000"/>
              </a:lnSpc>
              <a:spcBef>
                <a:spcPts val="600"/>
              </a:spcBef>
              <a:spcAft>
                <a:spcPts val="600"/>
              </a:spcAft>
              <a:buClr>
                <a:schemeClr val="accent1"/>
              </a:buClr>
            </a:pPr>
            <a:r>
              <a:rPr lang="es-MX" sz="3600" b="1" dirty="0"/>
              <a:t>Rondas. </a:t>
            </a:r>
            <a:r>
              <a:rPr lang="es-MX" sz="3600" dirty="0"/>
              <a:t>Para </a:t>
            </a:r>
            <a:r>
              <a:rPr lang="es-MX" sz="3600" b="1" dirty="0"/>
              <a:t>adjudicar Contratos para la Exploración y Extracción de Hidrocarburos</a:t>
            </a:r>
            <a:endParaRPr lang="es-MX" sz="3600" dirty="0"/>
          </a:p>
          <a:p>
            <a:pPr marL="717550" algn="just">
              <a:lnSpc>
                <a:spcPct val="120000"/>
              </a:lnSpc>
              <a:spcBef>
                <a:spcPts val="600"/>
              </a:spcBef>
              <a:spcAft>
                <a:spcPts val="600"/>
              </a:spcAft>
              <a:buClr>
                <a:schemeClr val="accent1"/>
              </a:buClr>
            </a:pPr>
            <a:endParaRPr lang="es-MX" sz="3600" dirty="0"/>
          </a:p>
          <a:p>
            <a:pPr marL="717550" algn="just">
              <a:lnSpc>
                <a:spcPct val="120000"/>
              </a:lnSpc>
              <a:spcBef>
                <a:spcPts val="600"/>
              </a:spcBef>
              <a:spcAft>
                <a:spcPts val="600"/>
              </a:spcAft>
              <a:buClr>
                <a:schemeClr val="accent1"/>
              </a:buClr>
            </a:pPr>
            <a:r>
              <a:rPr lang="es-MX" sz="3600" dirty="0"/>
              <a:t>Para la </a:t>
            </a:r>
            <a:r>
              <a:rPr lang="es-MX" sz="3600" b="1" dirty="0"/>
              <a:t>selección de un socio para Pemex </a:t>
            </a:r>
            <a:r>
              <a:rPr lang="es-MX" sz="3600" dirty="0"/>
              <a:t>con el objeto de llevar a cabo actividades de Exploración y Extracción de Hidrocarburos</a:t>
            </a:r>
          </a:p>
        </p:txBody>
      </p:sp>
      <p:sp>
        <p:nvSpPr>
          <p:cNvPr id="4" name="Título 2">
            <a:extLst>
              <a:ext uri="{FF2B5EF4-FFF2-40B4-BE49-F238E27FC236}">
                <a16:creationId xmlns:a16="http://schemas.microsoft.com/office/drawing/2014/main" xmlns="" id="{242F3A7D-F375-4CCE-A9AE-B0F8FCBCCAC9}"/>
              </a:ext>
            </a:extLst>
          </p:cNvPr>
          <p:cNvSpPr>
            <a:spLocks noGrp="1"/>
          </p:cNvSpPr>
          <p:nvPr>
            <p:ph type="title"/>
          </p:nvPr>
        </p:nvSpPr>
        <p:spPr/>
        <p:txBody>
          <a:bodyPr>
            <a:normAutofit/>
          </a:bodyPr>
          <a:lstStyle/>
          <a:p>
            <a:r>
              <a:rPr lang="es-MX" dirty="0"/>
              <a:t>Introducción</a:t>
            </a:r>
            <a:endParaRPr lang="es-MX" sz="1600" dirty="0"/>
          </a:p>
        </p:txBody>
      </p:sp>
    </p:spTree>
    <p:extLst>
      <p:ext uri="{BB962C8B-B14F-4D97-AF65-F5344CB8AC3E}">
        <p14:creationId xmlns:p14="http://schemas.microsoft.com/office/powerpoint/2010/main" val="880514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xmlns="" id="{E30156B7-64AE-46EF-B997-5339EC32CFC3}"/>
              </a:ext>
            </a:extLst>
          </p:cNvPr>
          <p:cNvGraphicFramePr>
            <a:graphicFrameLocks noGrp="1"/>
          </p:cNvGraphicFramePr>
          <p:nvPr>
            <p:ph idx="1"/>
            <p:extLst>
              <p:ext uri="{D42A27DB-BD31-4B8C-83A1-F6EECF244321}">
                <p14:modId xmlns:p14="http://schemas.microsoft.com/office/powerpoint/2010/main" val="2347815241"/>
              </p:ext>
            </p:extLst>
          </p:nvPr>
        </p:nvGraphicFramePr>
        <p:xfrm>
          <a:off x="532633" y="865414"/>
          <a:ext cx="11126733" cy="512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a:extLst>
              <a:ext uri="{FF2B5EF4-FFF2-40B4-BE49-F238E27FC236}">
                <a16:creationId xmlns:a16="http://schemas.microsoft.com/office/drawing/2014/main" xmlns="" id="{0C58306C-F526-4091-9C1B-EC6E0CABD024}"/>
              </a:ext>
            </a:extLst>
          </p:cNvPr>
          <p:cNvSpPr>
            <a:spLocks noGrp="1"/>
          </p:cNvSpPr>
          <p:nvPr>
            <p:ph type="title"/>
          </p:nvPr>
        </p:nvSpPr>
        <p:spPr>
          <a:xfrm>
            <a:off x="60961" y="-7866"/>
            <a:ext cx="6217923" cy="504291"/>
          </a:xfrm>
        </p:spPr>
        <p:txBody>
          <a:bodyPr>
            <a:normAutofit/>
          </a:bodyPr>
          <a:lstStyle/>
          <a:p>
            <a:r>
              <a:rPr lang="es-MX" dirty="0"/>
              <a:t>Precalificación. Documentación Legal</a:t>
            </a:r>
          </a:p>
        </p:txBody>
      </p:sp>
    </p:spTree>
    <p:extLst>
      <p:ext uri="{BB962C8B-B14F-4D97-AF65-F5344CB8AC3E}">
        <p14:creationId xmlns:p14="http://schemas.microsoft.com/office/powerpoint/2010/main" val="3698767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92686B8D-5F8C-4E0F-BB21-604C3EDDB51B}"/>
              </a:ext>
            </a:extLst>
          </p:cNvPr>
          <p:cNvSpPr>
            <a:spLocks noGrp="1"/>
          </p:cNvSpPr>
          <p:nvPr>
            <p:ph type="title"/>
          </p:nvPr>
        </p:nvSpPr>
        <p:spPr/>
        <p:txBody>
          <a:bodyPr>
            <a:noAutofit/>
          </a:bodyPr>
          <a:lstStyle/>
          <a:p>
            <a:r>
              <a:rPr lang="es-MX" dirty="0">
                <a:latin typeface="Arial Black" panose="020B0A04020102020204" pitchFamily="34" charset="0"/>
              </a:rPr>
              <a:t>Precalificación. Criterios de Evaluación Técnica </a:t>
            </a:r>
          </a:p>
        </p:txBody>
      </p:sp>
      <p:graphicFrame>
        <p:nvGraphicFramePr>
          <p:cNvPr id="6" name="Marcador de contenido 5">
            <a:extLst>
              <a:ext uri="{FF2B5EF4-FFF2-40B4-BE49-F238E27FC236}">
                <a16:creationId xmlns:a16="http://schemas.microsoft.com/office/drawing/2014/main" xmlns="" id="{DFB09112-E064-436A-8ACF-A822EA5FF5B9}"/>
              </a:ext>
            </a:extLst>
          </p:cNvPr>
          <p:cNvGraphicFramePr>
            <a:graphicFrameLocks noGrp="1"/>
          </p:cNvGraphicFramePr>
          <p:nvPr>
            <p:ph idx="1"/>
            <p:extLst/>
          </p:nvPr>
        </p:nvGraphicFramePr>
        <p:xfrm>
          <a:off x="724848" y="114829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353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92686B8D-5F8C-4E0F-BB21-604C3EDDB51B}"/>
              </a:ext>
            </a:extLst>
          </p:cNvPr>
          <p:cNvSpPr>
            <a:spLocks noGrp="1"/>
          </p:cNvSpPr>
          <p:nvPr>
            <p:ph type="title"/>
          </p:nvPr>
        </p:nvSpPr>
        <p:spPr/>
        <p:txBody>
          <a:bodyPr>
            <a:noAutofit/>
          </a:bodyPr>
          <a:lstStyle/>
          <a:p>
            <a:r>
              <a:rPr lang="es-MX" dirty="0">
                <a:latin typeface="Arial Black" panose="020B0A04020102020204" pitchFamily="34" charset="0"/>
              </a:rPr>
              <a:t>Precalificación. Criterios de Evaluación Técnica y financiera</a:t>
            </a:r>
          </a:p>
        </p:txBody>
      </p:sp>
      <p:graphicFrame>
        <p:nvGraphicFramePr>
          <p:cNvPr id="5" name="Marcador de contenido 4">
            <a:extLst>
              <a:ext uri="{FF2B5EF4-FFF2-40B4-BE49-F238E27FC236}">
                <a16:creationId xmlns:a16="http://schemas.microsoft.com/office/drawing/2014/main" xmlns="" id="{34701115-354E-4604-BDC9-219A934D6259}"/>
              </a:ext>
            </a:extLst>
          </p:cNvPr>
          <p:cNvGraphicFramePr>
            <a:graphicFrameLocks noGrp="1"/>
          </p:cNvGraphicFramePr>
          <p:nvPr>
            <p:ph idx="1"/>
            <p:extLst/>
          </p:nvPr>
        </p:nvGraphicFramePr>
        <p:xfrm>
          <a:off x="472923" y="114829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676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54EAE304-EEB6-4D3E-800E-C19B8C3E279E}"/>
              </a:ext>
            </a:extLst>
          </p:cNvPr>
          <p:cNvSpPr>
            <a:spLocks noGrp="1"/>
          </p:cNvSpPr>
          <p:nvPr>
            <p:ph type="title"/>
          </p:nvPr>
        </p:nvSpPr>
        <p:spPr/>
        <p:txBody>
          <a:bodyPr>
            <a:noAutofit/>
          </a:bodyPr>
          <a:lstStyle/>
          <a:p>
            <a:r>
              <a:rPr lang="es-MX" dirty="0">
                <a:latin typeface="Arial Black" panose="020B0A04020102020204" pitchFamily="34" charset="0"/>
              </a:rPr>
              <a:t>Precalificación. Procedencia de recursos financieros</a:t>
            </a:r>
          </a:p>
        </p:txBody>
      </p:sp>
      <p:graphicFrame>
        <p:nvGraphicFramePr>
          <p:cNvPr id="6" name="Marcador de contenido 5">
            <a:extLst>
              <a:ext uri="{FF2B5EF4-FFF2-40B4-BE49-F238E27FC236}">
                <a16:creationId xmlns:a16="http://schemas.microsoft.com/office/drawing/2014/main" xmlns="" id="{D2FF5245-DFB6-448B-A9A8-413C4E9CEFC8}"/>
              </a:ext>
            </a:extLst>
          </p:cNvPr>
          <p:cNvGraphicFramePr>
            <a:graphicFrameLocks noGrp="1"/>
          </p:cNvGraphicFramePr>
          <p:nvPr>
            <p:ph idx="1"/>
            <p:extLst>
              <p:ext uri="{D42A27DB-BD31-4B8C-83A1-F6EECF244321}">
                <p14:modId xmlns:p14="http://schemas.microsoft.com/office/powerpoint/2010/main" val="2358963956"/>
              </p:ext>
            </p:extLst>
          </p:nvPr>
        </p:nvGraphicFramePr>
        <p:xfrm>
          <a:off x="382469" y="1148291"/>
          <a:ext cx="11427061" cy="4804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610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B98AD531-5398-4A09-A6F0-1F935F29A6D8}"/>
              </a:ext>
            </a:extLst>
          </p:cNvPr>
          <p:cNvSpPr>
            <a:spLocks noGrp="1"/>
          </p:cNvSpPr>
          <p:nvPr>
            <p:ph idx="1"/>
          </p:nvPr>
        </p:nvSpPr>
        <p:spPr>
          <a:xfrm>
            <a:off x="594220" y="1292679"/>
            <a:ext cx="11050384" cy="3914241"/>
          </a:xfrm>
        </p:spPr>
        <p:txBody>
          <a:bodyPr>
            <a:normAutofit/>
          </a:bodyPr>
          <a:lstStyle/>
          <a:p>
            <a:pPr algn="just">
              <a:lnSpc>
                <a:spcPct val="100000"/>
              </a:lnSpc>
              <a:spcBef>
                <a:spcPts val="1200"/>
              </a:spcBef>
              <a:spcAft>
                <a:spcPts val="1200"/>
              </a:spcAft>
            </a:pPr>
            <a:r>
              <a:rPr lang="es-ES" sz="2800" dirty="0"/>
              <a:t>Una vez terminada la recepción de documentos, el Comité Licitatorio  evalúa la documentación e información presentada, el resultado se presenta al Órgano de Gobierno para su resolución, y posteriormente, se notifica de forma electrónica al Interesado la constancia de Precalificación o no Precalificación.</a:t>
            </a:r>
          </a:p>
          <a:p>
            <a:pPr algn="just">
              <a:lnSpc>
                <a:spcPct val="100000"/>
              </a:lnSpc>
              <a:spcBef>
                <a:spcPts val="1200"/>
              </a:spcBef>
              <a:spcAft>
                <a:spcPts val="1200"/>
              </a:spcAft>
            </a:pPr>
            <a:r>
              <a:rPr lang="es-MX" sz="2800" dirty="0"/>
              <a:t>Los “Licitantes Precalificados” se publican en rondasmexico.gob.mx</a:t>
            </a:r>
          </a:p>
        </p:txBody>
      </p:sp>
      <p:sp>
        <p:nvSpPr>
          <p:cNvPr id="3" name="Título 2">
            <a:extLst>
              <a:ext uri="{FF2B5EF4-FFF2-40B4-BE49-F238E27FC236}">
                <a16:creationId xmlns:a16="http://schemas.microsoft.com/office/drawing/2014/main" xmlns="" id="{BBE5CA76-FFED-43B3-8316-DCF8BEDFF9C3}"/>
              </a:ext>
            </a:extLst>
          </p:cNvPr>
          <p:cNvSpPr>
            <a:spLocks noGrp="1"/>
          </p:cNvSpPr>
          <p:nvPr>
            <p:ph type="title"/>
          </p:nvPr>
        </p:nvSpPr>
        <p:spPr/>
        <p:txBody>
          <a:bodyPr>
            <a:normAutofit/>
          </a:bodyPr>
          <a:lstStyle/>
          <a:p>
            <a:r>
              <a:rPr lang="es-MX" dirty="0"/>
              <a:t>Resultados de la Precalificación</a:t>
            </a:r>
          </a:p>
        </p:txBody>
      </p:sp>
      <p:sp>
        <p:nvSpPr>
          <p:cNvPr id="4" name="Botón de acción: obtener información 3">
            <a:hlinkClick r:id="" action="ppaction://noaction" highlightClick="1"/>
            <a:extLst>
              <a:ext uri="{FF2B5EF4-FFF2-40B4-BE49-F238E27FC236}">
                <a16:creationId xmlns:a16="http://schemas.microsoft.com/office/drawing/2014/main" xmlns="" id="{23F3D82B-0D3E-4338-9CDC-9575ED388233}"/>
              </a:ext>
            </a:extLst>
          </p:cNvPr>
          <p:cNvSpPr/>
          <p:nvPr/>
        </p:nvSpPr>
        <p:spPr>
          <a:xfrm>
            <a:off x="8060059" y="5630585"/>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EF5C80AB-2A1B-4729-BA51-11F0C902DE88}"/>
              </a:ext>
            </a:extLst>
          </p:cNvPr>
          <p:cNvSpPr txBox="1"/>
          <p:nvPr/>
        </p:nvSpPr>
        <p:spPr>
          <a:xfrm>
            <a:off x="8566958" y="5710237"/>
            <a:ext cx="2948767" cy="369332"/>
          </a:xfrm>
          <a:prstGeom prst="rect">
            <a:avLst/>
          </a:prstGeom>
          <a:noFill/>
        </p:spPr>
        <p:txBody>
          <a:bodyPr wrap="square" rtlCol="0">
            <a:spAutoFit/>
          </a:bodyPr>
          <a:lstStyle/>
          <a:p>
            <a:r>
              <a:rPr lang="es-ES" dirty="0">
                <a:solidFill>
                  <a:srgbClr val="C00000"/>
                </a:solidFill>
              </a:rPr>
              <a:t>POLÍTICA DE TRANSPARENCIA</a:t>
            </a:r>
          </a:p>
        </p:txBody>
      </p:sp>
    </p:spTree>
    <p:extLst>
      <p:ext uri="{BB962C8B-B14F-4D97-AF65-F5344CB8AC3E}">
        <p14:creationId xmlns:p14="http://schemas.microsoft.com/office/powerpoint/2010/main" val="160194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1B9327C-A86D-47F1-922A-81944C58DCC6}"/>
              </a:ext>
            </a:extLst>
          </p:cNvPr>
          <p:cNvSpPr>
            <a:spLocks noGrp="1"/>
          </p:cNvSpPr>
          <p:nvPr>
            <p:ph type="title"/>
          </p:nvPr>
        </p:nvSpPr>
        <p:spPr/>
        <p:txBody>
          <a:bodyPr>
            <a:normAutofit/>
          </a:bodyPr>
          <a:lstStyle/>
          <a:p>
            <a:r>
              <a:rPr lang="es-MX" dirty="0"/>
              <a:t>Resultados de la Precalificación</a:t>
            </a:r>
            <a:endParaRPr lang="es-MX" sz="1050" dirty="0"/>
          </a:p>
        </p:txBody>
      </p:sp>
      <p:sp>
        <p:nvSpPr>
          <p:cNvPr id="4" name="Marcador de contenido 3">
            <a:extLst>
              <a:ext uri="{FF2B5EF4-FFF2-40B4-BE49-F238E27FC236}">
                <a16:creationId xmlns:a16="http://schemas.microsoft.com/office/drawing/2014/main" xmlns="" id="{D0A88438-0524-429B-81DD-C7ABAEE4732D}"/>
              </a:ext>
            </a:extLst>
          </p:cNvPr>
          <p:cNvSpPr>
            <a:spLocks noGrp="1"/>
          </p:cNvSpPr>
          <p:nvPr>
            <p:ph idx="1"/>
          </p:nvPr>
        </p:nvSpPr>
        <p:spPr>
          <a:xfrm>
            <a:off x="519953" y="896471"/>
            <a:ext cx="11121712" cy="5108089"/>
          </a:xfrm>
        </p:spPr>
        <p:txBody>
          <a:bodyPr>
            <a:normAutofit/>
          </a:bodyPr>
          <a:lstStyle/>
          <a:p>
            <a:pPr algn="just">
              <a:buClr>
                <a:schemeClr val="accent1"/>
              </a:buClr>
            </a:pPr>
            <a:r>
              <a:rPr lang="es-MX" sz="3200" dirty="0"/>
              <a:t>A fin de conocer los nombres de las empresas, se debe seleccionar el apartado “Licitantes Precalificados”:</a:t>
            </a:r>
          </a:p>
          <a:p>
            <a:pPr marL="0" indent="0" algn="just">
              <a:buClr>
                <a:schemeClr val="accent1"/>
              </a:buClr>
              <a:buNone/>
            </a:pPr>
            <a:endParaRPr lang="es-MX" sz="3100" dirty="0">
              <a:latin typeface="Arial" panose="020B0604020202020204" pitchFamily="34" charset="0"/>
              <a:cs typeface="Arial" panose="020B0604020202020204" pitchFamily="34" charset="0"/>
            </a:endParaRPr>
          </a:p>
        </p:txBody>
      </p:sp>
      <p:sp>
        <p:nvSpPr>
          <p:cNvPr id="6" name="Botón de acción: obtener información 5">
            <a:hlinkClick r:id="" action="ppaction://noaction" highlightClick="1"/>
            <a:extLst>
              <a:ext uri="{FF2B5EF4-FFF2-40B4-BE49-F238E27FC236}">
                <a16:creationId xmlns:a16="http://schemas.microsoft.com/office/drawing/2014/main" xmlns="" id="{4AA44917-454A-423D-88F2-028CE3DF7002}"/>
              </a:ext>
            </a:extLst>
          </p:cNvPr>
          <p:cNvSpPr/>
          <p:nvPr/>
        </p:nvSpPr>
        <p:spPr>
          <a:xfrm>
            <a:off x="8587917" y="5355353"/>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xmlns="" id="{A82E119B-FEED-4F27-8A0E-E0E4748A9058}"/>
              </a:ext>
            </a:extLst>
          </p:cNvPr>
          <p:cNvSpPr txBox="1"/>
          <p:nvPr/>
        </p:nvSpPr>
        <p:spPr>
          <a:xfrm>
            <a:off x="9094816" y="5435005"/>
            <a:ext cx="2948767" cy="369332"/>
          </a:xfrm>
          <a:prstGeom prst="rect">
            <a:avLst/>
          </a:prstGeom>
          <a:noFill/>
        </p:spPr>
        <p:txBody>
          <a:bodyPr wrap="square" rtlCol="0">
            <a:spAutoFit/>
          </a:bodyPr>
          <a:lstStyle/>
          <a:p>
            <a:r>
              <a:rPr lang="es-ES" dirty="0">
                <a:solidFill>
                  <a:srgbClr val="C00000"/>
                </a:solidFill>
              </a:rPr>
              <a:t>POLÍTICA DE TRANSPARENCIA</a:t>
            </a:r>
          </a:p>
        </p:txBody>
      </p:sp>
      <p:pic>
        <p:nvPicPr>
          <p:cNvPr id="5" name="Imagen 4">
            <a:extLst>
              <a:ext uri="{FF2B5EF4-FFF2-40B4-BE49-F238E27FC236}">
                <a16:creationId xmlns:a16="http://schemas.microsoft.com/office/drawing/2014/main" xmlns="" id="{5C99F8C9-A33D-47B9-807C-E84A5618ED1C}"/>
              </a:ext>
            </a:extLst>
          </p:cNvPr>
          <p:cNvPicPr>
            <a:picLocks noChangeAspect="1"/>
          </p:cNvPicPr>
          <p:nvPr/>
        </p:nvPicPr>
        <p:blipFill rotWithShape="1">
          <a:blip r:embed="rId2"/>
          <a:srcRect b="5359"/>
          <a:stretch/>
        </p:blipFill>
        <p:spPr>
          <a:xfrm>
            <a:off x="519953" y="2007687"/>
            <a:ext cx="7848101" cy="4177960"/>
          </a:xfrm>
          <a:prstGeom prst="rect">
            <a:avLst/>
          </a:prstGeom>
        </p:spPr>
      </p:pic>
    </p:spTree>
    <p:extLst>
      <p:ext uri="{BB962C8B-B14F-4D97-AF65-F5344CB8AC3E}">
        <p14:creationId xmlns:p14="http://schemas.microsoft.com/office/powerpoint/2010/main" val="385029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B98AD531-5398-4A09-A6F0-1F935F29A6D8}"/>
              </a:ext>
            </a:extLst>
          </p:cNvPr>
          <p:cNvSpPr>
            <a:spLocks noGrp="1"/>
          </p:cNvSpPr>
          <p:nvPr>
            <p:ph idx="1"/>
          </p:nvPr>
        </p:nvSpPr>
        <p:spPr>
          <a:xfrm>
            <a:off x="594220" y="788388"/>
            <a:ext cx="11050384" cy="5010930"/>
          </a:xfrm>
        </p:spPr>
        <p:txBody>
          <a:bodyPr>
            <a:normAutofit fontScale="47500" lnSpcReduction="20000"/>
          </a:bodyPr>
          <a:lstStyle/>
          <a:p>
            <a:pPr algn="just">
              <a:buClr>
                <a:schemeClr val="accent1"/>
              </a:buClr>
            </a:pPr>
            <a:r>
              <a:rPr lang="es-MX" sz="4400" dirty="0"/>
              <a:t>Las Propuestas de los Licitantes se presentan,</a:t>
            </a:r>
            <a:r>
              <a:rPr lang="es-ES" sz="4400" dirty="0"/>
              <a:t> en el mismo orden en que se registran  los representantes legales de los Licitantes a la entrada del evento</a:t>
            </a:r>
            <a:r>
              <a:rPr lang="es-MX" sz="4400" dirty="0"/>
              <a:t>, y  en sobre cerrado que valida el Comité Licitatorio.</a:t>
            </a:r>
          </a:p>
          <a:p>
            <a:pPr algn="just">
              <a:buClr>
                <a:schemeClr val="accent1"/>
              </a:buClr>
            </a:pPr>
            <a:endParaRPr lang="es-MX" sz="4400" dirty="0"/>
          </a:p>
          <a:p>
            <a:pPr algn="just">
              <a:buClr>
                <a:schemeClr val="accent1"/>
              </a:buClr>
            </a:pPr>
            <a:r>
              <a:rPr lang="es-ES" sz="4400" dirty="0"/>
              <a:t>Las Propuestas son anunciadas en el mismo acto de presentación y apertura.</a:t>
            </a:r>
            <a:endParaRPr lang="es-MX" sz="4400" dirty="0"/>
          </a:p>
          <a:p>
            <a:pPr algn="just">
              <a:buClr>
                <a:schemeClr val="accent1"/>
              </a:buClr>
            </a:pPr>
            <a:endParaRPr lang="es-MX" sz="4400" dirty="0"/>
          </a:p>
          <a:p>
            <a:pPr algn="just">
              <a:buClr>
                <a:schemeClr val="accent1"/>
              </a:buClr>
            </a:pPr>
            <a:r>
              <a:rPr lang="es-MX" sz="4400" dirty="0"/>
              <a:t>El Licitante Ganador es determinado de acuerdo al mecanismo que establece la SHCP.</a:t>
            </a:r>
          </a:p>
          <a:p>
            <a:pPr algn="just">
              <a:buClr>
                <a:schemeClr val="accent1"/>
              </a:buClr>
            </a:pPr>
            <a:endParaRPr lang="es-MX" sz="4400" dirty="0"/>
          </a:p>
          <a:p>
            <a:pPr algn="just">
              <a:buClr>
                <a:schemeClr val="accent1"/>
              </a:buClr>
            </a:pPr>
            <a:r>
              <a:rPr lang="es-MX" sz="4400" dirty="0"/>
              <a:t>El acto es transmitido por medios electrónicos, tiene la participación de un fedatario público que dará fe de dicho acto y el apoyo del Titular del Órgano Interno de Control.</a:t>
            </a:r>
          </a:p>
          <a:p>
            <a:pPr algn="just">
              <a:buClr>
                <a:schemeClr val="accent1"/>
              </a:buClr>
            </a:pPr>
            <a:endParaRPr lang="es-MX" sz="4400" dirty="0"/>
          </a:p>
          <a:p>
            <a:pPr algn="just">
              <a:buClr>
                <a:schemeClr val="accent1"/>
              </a:buClr>
            </a:pPr>
            <a:r>
              <a:rPr lang="es-ES" sz="4400" dirty="0"/>
              <a:t>El Comité Licitatorio emite un acta en donde indica al Licitante Ganador de cada Área Contractual, y el que ocupa el segundo lugar. El acta se publica en la Página Electrónica.</a:t>
            </a:r>
          </a:p>
          <a:p>
            <a:endParaRPr lang="es-MX" dirty="0"/>
          </a:p>
        </p:txBody>
      </p:sp>
      <p:sp>
        <p:nvSpPr>
          <p:cNvPr id="3" name="Título 2">
            <a:extLst>
              <a:ext uri="{FF2B5EF4-FFF2-40B4-BE49-F238E27FC236}">
                <a16:creationId xmlns:a16="http://schemas.microsoft.com/office/drawing/2014/main" xmlns="" id="{BBE5CA76-FFED-43B3-8316-DCF8BEDFF9C3}"/>
              </a:ext>
            </a:extLst>
          </p:cNvPr>
          <p:cNvSpPr>
            <a:spLocks noGrp="1"/>
          </p:cNvSpPr>
          <p:nvPr>
            <p:ph type="title"/>
          </p:nvPr>
        </p:nvSpPr>
        <p:spPr/>
        <p:txBody>
          <a:bodyPr>
            <a:normAutofit/>
          </a:bodyPr>
          <a:lstStyle/>
          <a:p>
            <a:r>
              <a:rPr lang="es-MX" dirty="0"/>
              <a:t>Presentación y Apertura de Propuestas</a:t>
            </a:r>
          </a:p>
        </p:txBody>
      </p:sp>
      <p:sp>
        <p:nvSpPr>
          <p:cNvPr id="4" name="Botón de acción: obtener información 3">
            <a:hlinkClick r:id="" action="ppaction://noaction" highlightClick="1"/>
            <a:extLst>
              <a:ext uri="{FF2B5EF4-FFF2-40B4-BE49-F238E27FC236}">
                <a16:creationId xmlns:a16="http://schemas.microsoft.com/office/drawing/2014/main" xmlns="" id="{23F3D82B-0D3E-4338-9CDC-9575ED388233}"/>
              </a:ext>
            </a:extLst>
          </p:cNvPr>
          <p:cNvSpPr/>
          <p:nvPr/>
        </p:nvSpPr>
        <p:spPr>
          <a:xfrm>
            <a:off x="8060059" y="5630585"/>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EF5C80AB-2A1B-4729-BA51-11F0C902DE88}"/>
              </a:ext>
            </a:extLst>
          </p:cNvPr>
          <p:cNvSpPr txBox="1"/>
          <p:nvPr/>
        </p:nvSpPr>
        <p:spPr>
          <a:xfrm>
            <a:off x="8566958" y="5710237"/>
            <a:ext cx="2948767" cy="369332"/>
          </a:xfrm>
          <a:prstGeom prst="rect">
            <a:avLst/>
          </a:prstGeom>
          <a:noFill/>
        </p:spPr>
        <p:txBody>
          <a:bodyPr wrap="square" rtlCol="0">
            <a:spAutoFit/>
          </a:bodyPr>
          <a:lstStyle/>
          <a:p>
            <a:r>
              <a:rPr lang="es-ES" dirty="0">
                <a:solidFill>
                  <a:srgbClr val="C00000"/>
                </a:solidFill>
              </a:rPr>
              <a:t>POLÍTICA DE TRANSPARENCIA</a:t>
            </a:r>
          </a:p>
        </p:txBody>
      </p:sp>
    </p:spTree>
    <p:extLst>
      <p:ext uri="{BB962C8B-B14F-4D97-AF65-F5344CB8AC3E}">
        <p14:creationId xmlns:p14="http://schemas.microsoft.com/office/powerpoint/2010/main" val="183651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1B9327C-A86D-47F1-922A-81944C58DCC6}"/>
              </a:ext>
            </a:extLst>
          </p:cNvPr>
          <p:cNvSpPr>
            <a:spLocks noGrp="1"/>
          </p:cNvSpPr>
          <p:nvPr>
            <p:ph type="title"/>
          </p:nvPr>
        </p:nvSpPr>
        <p:spPr/>
        <p:txBody>
          <a:bodyPr>
            <a:normAutofit/>
          </a:bodyPr>
          <a:lstStyle/>
          <a:p>
            <a:r>
              <a:rPr lang="es-MX" dirty="0"/>
              <a:t>Acta de Presentación y Apertura de Propuestas</a:t>
            </a:r>
            <a:endParaRPr lang="es-MX" sz="1100" dirty="0"/>
          </a:p>
        </p:txBody>
      </p:sp>
      <p:sp>
        <p:nvSpPr>
          <p:cNvPr id="4" name="Marcador de contenido 3">
            <a:extLst>
              <a:ext uri="{FF2B5EF4-FFF2-40B4-BE49-F238E27FC236}">
                <a16:creationId xmlns:a16="http://schemas.microsoft.com/office/drawing/2014/main" xmlns="" id="{D0A88438-0524-429B-81DD-C7ABAEE4732D}"/>
              </a:ext>
            </a:extLst>
          </p:cNvPr>
          <p:cNvSpPr>
            <a:spLocks noGrp="1"/>
          </p:cNvSpPr>
          <p:nvPr>
            <p:ph idx="1"/>
          </p:nvPr>
        </p:nvSpPr>
        <p:spPr>
          <a:xfrm>
            <a:off x="519953" y="896471"/>
            <a:ext cx="11121712" cy="5108089"/>
          </a:xfrm>
        </p:spPr>
        <p:txBody>
          <a:bodyPr>
            <a:normAutofit/>
          </a:bodyPr>
          <a:lstStyle/>
          <a:p>
            <a:pPr algn="just">
              <a:buClr>
                <a:schemeClr val="accent1"/>
              </a:buClr>
            </a:pPr>
            <a:r>
              <a:rPr lang="es-MX" sz="3200" dirty="0"/>
              <a:t>Para ver el Acta se debe ingresar a la página rondasmexico, “Proceso de licitación”, “Documentos de licitación” y “Acta de Presentación”, se encuentra en PDF descargable:</a:t>
            </a:r>
          </a:p>
          <a:p>
            <a:pPr marL="0" indent="0" algn="just">
              <a:buClr>
                <a:schemeClr val="accent1"/>
              </a:buClr>
              <a:buNone/>
            </a:pPr>
            <a:endParaRPr lang="es-MX" sz="3100" dirty="0">
              <a:latin typeface="Arial" panose="020B0604020202020204" pitchFamily="34" charset="0"/>
              <a:cs typeface="Arial" panose="020B0604020202020204" pitchFamily="34" charset="0"/>
            </a:endParaRPr>
          </a:p>
        </p:txBody>
      </p:sp>
      <p:sp>
        <p:nvSpPr>
          <p:cNvPr id="6" name="Botón de acción: obtener información 5">
            <a:hlinkClick r:id="" action="ppaction://noaction" highlightClick="1"/>
            <a:extLst>
              <a:ext uri="{FF2B5EF4-FFF2-40B4-BE49-F238E27FC236}">
                <a16:creationId xmlns:a16="http://schemas.microsoft.com/office/drawing/2014/main" xmlns="" id="{4AA44917-454A-423D-88F2-028CE3DF7002}"/>
              </a:ext>
            </a:extLst>
          </p:cNvPr>
          <p:cNvSpPr/>
          <p:nvPr/>
        </p:nvSpPr>
        <p:spPr>
          <a:xfrm>
            <a:off x="8587917" y="5355353"/>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xmlns="" id="{A82E119B-FEED-4F27-8A0E-E0E4748A9058}"/>
              </a:ext>
            </a:extLst>
          </p:cNvPr>
          <p:cNvSpPr txBox="1"/>
          <p:nvPr/>
        </p:nvSpPr>
        <p:spPr>
          <a:xfrm>
            <a:off x="9094816" y="5435005"/>
            <a:ext cx="2948767" cy="369332"/>
          </a:xfrm>
          <a:prstGeom prst="rect">
            <a:avLst/>
          </a:prstGeom>
          <a:noFill/>
        </p:spPr>
        <p:txBody>
          <a:bodyPr wrap="square" rtlCol="0">
            <a:spAutoFit/>
          </a:bodyPr>
          <a:lstStyle/>
          <a:p>
            <a:r>
              <a:rPr lang="es-ES" dirty="0">
                <a:solidFill>
                  <a:srgbClr val="C00000"/>
                </a:solidFill>
              </a:rPr>
              <a:t>POLÍTICA DE TRANSPARENCIA</a:t>
            </a:r>
          </a:p>
        </p:txBody>
      </p:sp>
      <p:pic>
        <p:nvPicPr>
          <p:cNvPr id="2" name="Imagen 1">
            <a:extLst>
              <a:ext uri="{FF2B5EF4-FFF2-40B4-BE49-F238E27FC236}">
                <a16:creationId xmlns:a16="http://schemas.microsoft.com/office/drawing/2014/main" xmlns="" id="{A7057625-24CE-4C59-B98A-419BDB18A2CA}"/>
              </a:ext>
            </a:extLst>
          </p:cNvPr>
          <p:cNvPicPr>
            <a:picLocks noChangeAspect="1"/>
          </p:cNvPicPr>
          <p:nvPr/>
        </p:nvPicPr>
        <p:blipFill rotWithShape="1">
          <a:blip r:embed="rId2"/>
          <a:srcRect b="5359"/>
          <a:stretch/>
        </p:blipFill>
        <p:spPr>
          <a:xfrm>
            <a:off x="1153083" y="2730701"/>
            <a:ext cx="6489951" cy="3454945"/>
          </a:xfrm>
          <a:prstGeom prst="rect">
            <a:avLst/>
          </a:prstGeom>
        </p:spPr>
      </p:pic>
    </p:spTree>
    <p:extLst>
      <p:ext uri="{BB962C8B-B14F-4D97-AF65-F5344CB8AC3E}">
        <p14:creationId xmlns:p14="http://schemas.microsoft.com/office/powerpoint/2010/main" val="2788324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A749DD5-2AFD-4940-9C73-0BEA38FC8A5A}"/>
              </a:ext>
            </a:extLst>
          </p:cNvPr>
          <p:cNvSpPr>
            <a:spLocks noGrp="1"/>
          </p:cNvSpPr>
          <p:nvPr>
            <p:ph type="title"/>
          </p:nvPr>
        </p:nvSpPr>
        <p:spPr/>
        <p:txBody>
          <a:bodyPr>
            <a:normAutofit/>
          </a:bodyPr>
          <a:lstStyle/>
          <a:p>
            <a:r>
              <a:rPr lang="es-MX" dirty="0"/>
              <a:t>Suscripción de Contratos</a:t>
            </a:r>
          </a:p>
        </p:txBody>
      </p:sp>
      <p:sp>
        <p:nvSpPr>
          <p:cNvPr id="4" name="Botón de acción: obtener información 3">
            <a:hlinkClick r:id="" action="ppaction://noaction" highlightClick="1"/>
            <a:extLst>
              <a:ext uri="{FF2B5EF4-FFF2-40B4-BE49-F238E27FC236}">
                <a16:creationId xmlns:a16="http://schemas.microsoft.com/office/drawing/2014/main" xmlns="" id="{7B288FBB-B645-4694-B25D-22A9FDF3DA20}"/>
              </a:ext>
            </a:extLst>
          </p:cNvPr>
          <p:cNvSpPr/>
          <p:nvPr/>
        </p:nvSpPr>
        <p:spPr>
          <a:xfrm>
            <a:off x="8060059" y="5630585"/>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xmlns="" id="{588D3002-E516-44B2-AE8C-01B974C8FDA9}"/>
              </a:ext>
            </a:extLst>
          </p:cNvPr>
          <p:cNvSpPr txBox="1"/>
          <p:nvPr/>
        </p:nvSpPr>
        <p:spPr>
          <a:xfrm>
            <a:off x="8566958" y="5710237"/>
            <a:ext cx="2948767" cy="369332"/>
          </a:xfrm>
          <a:prstGeom prst="rect">
            <a:avLst/>
          </a:prstGeom>
          <a:noFill/>
        </p:spPr>
        <p:txBody>
          <a:bodyPr wrap="square" rtlCol="0">
            <a:spAutoFit/>
          </a:bodyPr>
          <a:lstStyle/>
          <a:p>
            <a:r>
              <a:rPr lang="es-ES" dirty="0">
                <a:solidFill>
                  <a:srgbClr val="C00000"/>
                </a:solidFill>
              </a:rPr>
              <a:t>POLÍTICA DE TRANSPARENCIA</a:t>
            </a:r>
          </a:p>
        </p:txBody>
      </p:sp>
      <p:cxnSp>
        <p:nvCxnSpPr>
          <p:cNvPr id="6" name="Conector recto 5">
            <a:extLst>
              <a:ext uri="{FF2B5EF4-FFF2-40B4-BE49-F238E27FC236}">
                <a16:creationId xmlns:a16="http://schemas.microsoft.com/office/drawing/2014/main" xmlns="" id="{321B2C4D-038D-4CE7-8528-7D0540F09407}"/>
              </a:ext>
            </a:extLst>
          </p:cNvPr>
          <p:cNvCxnSpPr/>
          <p:nvPr/>
        </p:nvCxnSpPr>
        <p:spPr>
          <a:xfrm>
            <a:off x="857250" y="4055639"/>
            <a:ext cx="0" cy="327309"/>
          </a:xfrm>
          <a:prstGeom prst="line">
            <a:avLst/>
          </a:prstGeom>
          <a:noFill/>
          <a:ln w="12700" cap="flat" cmpd="sng" algn="ctr">
            <a:solidFill>
              <a:srgbClr val="ED7D31"/>
            </a:solidFill>
            <a:prstDash val="solid"/>
            <a:miter lim="800000"/>
          </a:ln>
          <a:effectLst/>
        </p:spPr>
      </p:cxnSp>
      <p:cxnSp>
        <p:nvCxnSpPr>
          <p:cNvPr id="7" name="Conector recto de flecha 6">
            <a:extLst>
              <a:ext uri="{FF2B5EF4-FFF2-40B4-BE49-F238E27FC236}">
                <a16:creationId xmlns:a16="http://schemas.microsoft.com/office/drawing/2014/main" xmlns="" id="{4BC558FA-29DD-4B52-AAB7-E5AC25970747}"/>
              </a:ext>
            </a:extLst>
          </p:cNvPr>
          <p:cNvCxnSpPr>
            <a:cxnSpLocks/>
          </p:cNvCxnSpPr>
          <p:nvPr/>
        </p:nvCxnSpPr>
        <p:spPr>
          <a:xfrm>
            <a:off x="857250" y="4047856"/>
            <a:ext cx="10439400" cy="15566"/>
          </a:xfrm>
          <a:prstGeom prst="straightConnector1">
            <a:avLst/>
          </a:prstGeom>
          <a:noFill/>
          <a:ln w="12700" cap="flat" cmpd="sng" algn="ctr">
            <a:solidFill>
              <a:sysClr val="windowText" lastClr="000000"/>
            </a:solidFill>
            <a:prstDash val="solid"/>
            <a:miter lim="800000"/>
            <a:tailEnd type="triangle"/>
          </a:ln>
          <a:effectLst/>
        </p:spPr>
      </p:cxnSp>
      <p:cxnSp>
        <p:nvCxnSpPr>
          <p:cNvPr id="8" name="Conector recto 7">
            <a:extLst>
              <a:ext uri="{FF2B5EF4-FFF2-40B4-BE49-F238E27FC236}">
                <a16:creationId xmlns:a16="http://schemas.microsoft.com/office/drawing/2014/main" xmlns="" id="{BDFD05DA-035E-40A2-8AE0-02A58E40FC51}"/>
              </a:ext>
            </a:extLst>
          </p:cNvPr>
          <p:cNvCxnSpPr/>
          <p:nvPr/>
        </p:nvCxnSpPr>
        <p:spPr>
          <a:xfrm flipH="1">
            <a:off x="2295544" y="3716080"/>
            <a:ext cx="3066" cy="338070"/>
          </a:xfrm>
          <a:prstGeom prst="line">
            <a:avLst/>
          </a:prstGeom>
          <a:noFill/>
          <a:ln w="12700" cap="flat" cmpd="sng" algn="ctr">
            <a:solidFill>
              <a:srgbClr val="ED7D31"/>
            </a:solidFill>
            <a:prstDash val="solid"/>
            <a:miter lim="800000"/>
          </a:ln>
          <a:effectLst/>
        </p:spPr>
      </p:cxnSp>
      <p:sp>
        <p:nvSpPr>
          <p:cNvPr id="9" name="CuadroTexto 8">
            <a:extLst>
              <a:ext uri="{FF2B5EF4-FFF2-40B4-BE49-F238E27FC236}">
                <a16:creationId xmlns:a16="http://schemas.microsoft.com/office/drawing/2014/main" xmlns="" id="{7CFCB743-0A3E-4E2C-9E5D-2E29302864A7}"/>
              </a:ext>
            </a:extLst>
          </p:cNvPr>
          <p:cNvSpPr txBox="1"/>
          <p:nvPr/>
        </p:nvSpPr>
        <p:spPr>
          <a:xfrm>
            <a:off x="1611467" y="3122105"/>
            <a:ext cx="1368153" cy="577081"/>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Aprobación fallo Órgano de Gobierno </a:t>
            </a:r>
          </a:p>
        </p:txBody>
      </p:sp>
      <p:cxnSp>
        <p:nvCxnSpPr>
          <p:cNvPr id="10" name="Conector recto 9">
            <a:extLst>
              <a:ext uri="{FF2B5EF4-FFF2-40B4-BE49-F238E27FC236}">
                <a16:creationId xmlns:a16="http://schemas.microsoft.com/office/drawing/2014/main" xmlns="" id="{646EB5C4-5F11-47CD-B504-31113CE73BEF}"/>
              </a:ext>
            </a:extLst>
          </p:cNvPr>
          <p:cNvCxnSpPr/>
          <p:nvPr/>
        </p:nvCxnSpPr>
        <p:spPr>
          <a:xfrm>
            <a:off x="3075819" y="4055639"/>
            <a:ext cx="0" cy="327309"/>
          </a:xfrm>
          <a:prstGeom prst="line">
            <a:avLst/>
          </a:prstGeom>
          <a:noFill/>
          <a:ln w="12700" cap="flat" cmpd="sng" algn="ctr">
            <a:solidFill>
              <a:srgbClr val="ED7D31"/>
            </a:solidFill>
            <a:prstDash val="solid"/>
            <a:miter lim="800000"/>
          </a:ln>
          <a:effectLst/>
        </p:spPr>
      </p:cxnSp>
      <p:sp>
        <p:nvSpPr>
          <p:cNvPr id="11" name="CuadroTexto 10">
            <a:extLst>
              <a:ext uri="{FF2B5EF4-FFF2-40B4-BE49-F238E27FC236}">
                <a16:creationId xmlns:a16="http://schemas.microsoft.com/office/drawing/2014/main" xmlns="" id="{27284B2D-458B-46D3-9BE6-038ABB9B3521}"/>
              </a:ext>
            </a:extLst>
          </p:cNvPr>
          <p:cNvSpPr txBox="1"/>
          <p:nvPr/>
        </p:nvSpPr>
        <p:spPr>
          <a:xfrm>
            <a:off x="2463751" y="4479233"/>
            <a:ext cx="1224136" cy="577081"/>
          </a:xfrm>
          <a:prstGeom prst="rect">
            <a:avLst/>
          </a:prstGeom>
          <a:noFill/>
        </p:spPr>
        <p:txBody>
          <a:bodyPr wrap="square" rtlCol="0">
            <a:spAutoFit/>
          </a:bodyPr>
          <a:lstStyle/>
          <a:p>
            <a:pPr algn="ctr"/>
            <a:r>
              <a:rPr lang="es-MX" sz="1050" dirty="0">
                <a:solidFill>
                  <a:srgbClr val="FF0000"/>
                </a:solidFill>
                <a:latin typeface="Arial" panose="020B0604020202020204" pitchFamily="34" charset="0"/>
                <a:cs typeface="Arial" panose="020B0604020202020204" pitchFamily="34" charset="0"/>
              </a:rPr>
              <a:t>Día 0</a:t>
            </a:r>
          </a:p>
          <a:p>
            <a:pPr algn="ctr"/>
            <a:r>
              <a:rPr lang="es-MX" sz="1050" dirty="0">
                <a:solidFill>
                  <a:srgbClr val="FF0000"/>
                </a:solidFill>
                <a:latin typeface="Arial" panose="020B0604020202020204" pitchFamily="34" charset="0"/>
                <a:cs typeface="Arial" panose="020B0604020202020204" pitchFamily="34" charset="0"/>
              </a:rPr>
              <a:t>Publicación del Fallo DOF</a:t>
            </a:r>
          </a:p>
        </p:txBody>
      </p:sp>
      <p:cxnSp>
        <p:nvCxnSpPr>
          <p:cNvPr id="12" name="Conector recto 11">
            <a:extLst>
              <a:ext uri="{FF2B5EF4-FFF2-40B4-BE49-F238E27FC236}">
                <a16:creationId xmlns:a16="http://schemas.microsoft.com/office/drawing/2014/main" xmlns="" id="{CF22E7C0-A88F-4AED-A185-CB4D82EC614E}"/>
              </a:ext>
            </a:extLst>
          </p:cNvPr>
          <p:cNvCxnSpPr>
            <a:cxnSpLocks/>
            <a:stCxn id="13" idx="2"/>
          </p:cNvCxnSpPr>
          <p:nvPr/>
        </p:nvCxnSpPr>
        <p:spPr>
          <a:xfrm>
            <a:off x="6848671" y="3387492"/>
            <a:ext cx="2223" cy="637290"/>
          </a:xfrm>
          <a:prstGeom prst="line">
            <a:avLst/>
          </a:prstGeom>
          <a:noFill/>
          <a:ln w="12700" cap="flat" cmpd="sng" algn="ctr">
            <a:solidFill>
              <a:srgbClr val="ED7D31"/>
            </a:solidFill>
            <a:prstDash val="solid"/>
            <a:miter lim="800000"/>
          </a:ln>
          <a:effectLst/>
        </p:spPr>
      </p:cxnSp>
      <p:sp>
        <p:nvSpPr>
          <p:cNvPr id="13" name="CuadroTexto 12">
            <a:extLst>
              <a:ext uri="{FF2B5EF4-FFF2-40B4-BE49-F238E27FC236}">
                <a16:creationId xmlns:a16="http://schemas.microsoft.com/office/drawing/2014/main" xmlns="" id="{67A7E0DF-9441-4D53-8DC6-4D31229B03FD}"/>
              </a:ext>
            </a:extLst>
          </p:cNvPr>
          <p:cNvSpPr txBox="1"/>
          <p:nvPr/>
        </p:nvSpPr>
        <p:spPr>
          <a:xfrm>
            <a:off x="5507431" y="1194584"/>
            <a:ext cx="2682479" cy="2192908"/>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Entrega de documentos</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Acta constitutiva</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Poderes</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Constancia cumplimiento de obligaciones fiscales</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RFC o equivalente </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Borrador de las Garantías </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En su caso plan provisional</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Si el Licitante ganador constituye una sociedad de propósito específico se solicita la misma información </a:t>
            </a:r>
          </a:p>
          <a:p>
            <a:pPr marL="171450" indent="-171450" algn="ctr">
              <a:buFont typeface="Arial" panose="020B0604020202020204" pitchFamily="34" charset="0"/>
              <a:buChar char="•"/>
            </a:pPr>
            <a:r>
              <a:rPr lang="es-MX" sz="1050" dirty="0">
                <a:solidFill>
                  <a:prstClr val="black"/>
                </a:solidFill>
                <a:latin typeface="Arial" panose="020B0604020202020204" pitchFamily="34" charset="0"/>
                <a:cs typeface="Arial" panose="020B0604020202020204" pitchFamily="34" charset="0"/>
              </a:rPr>
              <a:t>Licitante Ganador deberá actuar como obligado solidario.</a:t>
            </a:r>
          </a:p>
        </p:txBody>
      </p:sp>
      <p:cxnSp>
        <p:nvCxnSpPr>
          <p:cNvPr id="14" name="Conector recto 13">
            <a:extLst>
              <a:ext uri="{FF2B5EF4-FFF2-40B4-BE49-F238E27FC236}">
                <a16:creationId xmlns:a16="http://schemas.microsoft.com/office/drawing/2014/main" xmlns="" id="{FE9D4AC7-8F26-402C-BB56-D0A51A72FF43}"/>
              </a:ext>
            </a:extLst>
          </p:cNvPr>
          <p:cNvCxnSpPr/>
          <p:nvPr/>
        </p:nvCxnSpPr>
        <p:spPr>
          <a:xfrm>
            <a:off x="9896380" y="4024782"/>
            <a:ext cx="0" cy="327309"/>
          </a:xfrm>
          <a:prstGeom prst="line">
            <a:avLst/>
          </a:prstGeom>
          <a:noFill/>
          <a:ln w="12700" cap="flat" cmpd="sng" algn="ctr">
            <a:solidFill>
              <a:srgbClr val="ED7D31"/>
            </a:solidFill>
            <a:prstDash val="solid"/>
            <a:miter lim="800000"/>
          </a:ln>
          <a:effectLst/>
        </p:spPr>
      </p:cxnSp>
      <p:sp>
        <p:nvSpPr>
          <p:cNvPr id="15" name="CuadroTexto 14">
            <a:extLst>
              <a:ext uri="{FF2B5EF4-FFF2-40B4-BE49-F238E27FC236}">
                <a16:creationId xmlns:a16="http://schemas.microsoft.com/office/drawing/2014/main" xmlns="" id="{F609BA83-3191-4CF3-B453-85BFF358E453}"/>
              </a:ext>
            </a:extLst>
          </p:cNvPr>
          <p:cNvSpPr txBox="1"/>
          <p:nvPr/>
        </p:nvSpPr>
        <p:spPr>
          <a:xfrm>
            <a:off x="9259377" y="4490116"/>
            <a:ext cx="1296144" cy="415498"/>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Suscripción de Contratos </a:t>
            </a:r>
          </a:p>
        </p:txBody>
      </p:sp>
      <p:cxnSp>
        <p:nvCxnSpPr>
          <p:cNvPr id="16" name="Conector recto 15">
            <a:extLst>
              <a:ext uri="{FF2B5EF4-FFF2-40B4-BE49-F238E27FC236}">
                <a16:creationId xmlns:a16="http://schemas.microsoft.com/office/drawing/2014/main" xmlns="" id="{AE212298-2042-470D-BFA3-46C3CF15CB97}"/>
              </a:ext>
            </a:extLst>
          </p:cNvPr>
          <p:cNvCxnSpPr/>
          <p:nvPr/>
        </p:nvCxnSpPr>
        <p:spPr>
          <a:xfrm>
            <a:off x="9896380" y="3720547"/>
            <a:ext cx="0" cy="327309"/>
          </a:xfrm>
          <a:prstGeom prst="line">
            <a:avLst/>
          </a:prstGeom>
          <a:noFill/>
          <a:ln w="12700" cap="flat" cmpd="sng" algn="ctr">
            <a:solidFill>
              <a:srgbClr val="ED7D31"/>
            </a:solidFill>
            <a:prstDash val="solid"/>
            <a:miter lim="800000"/>
          </a:ln>
          <a:effectLst/>
        </p:spPr>
      </p:cxnSp>
      <p:sp>
        <p:nvSpPr>
          <p:cNvPr id="17" name="CuadroTexto 16">
            <a:extLst>
              <a:ext uri="{FF2B5EF4-FFF2-40B4-BE49-F238E27FC236}">
                <a16:creationId xmlns:a16="http://schemas.microsoft.com/office/drawing/2014/main" xmlns="" id="{CCCE309D-627D-4ABD-AA35-9DE9415908E1}"/>
              </a:ext>
            </a:extLst>
          </p:cNvPr>
          <p:cNvSpPr txBox="1"/>
          <p:nvPr/>
        </p:nvSpPr>
        <p:spPr>
          <a:xfrm>
            <a:off x="9079471" y="2979010"/>
            <a:ext cx="1655957" cy="738664"/>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Garantías: Corporativa y Cumplimiento; documentación registro Fondo </a:t>
            </a:r>
          </a:p>
        </p:txBody>
      </p:sp>
      <p:cxnSp>
        <p:nvCxnSpPr>
          <p:cNvPr id="18" name="Conector recto 17">
            <a:extLst>
              <a:ext uri="{FF2B5EF4-FFF2-40B4-BE49-F238E27FC236}">
                <a16:creationId xmlns:a16="http://schemas.microsoft.com/office/drawing/2014/main" xmlns="" id="{51451DA8-30B7-4F49-A47F-FDD7A4DE8117}"/>
              </a:ext>
            </a:extLst>
          </p:cNvPr>
          <p:cNvCxnSpPr/>
          <p:nvPr/>
        </p:nvCxnSpPr>
        <p:spPr>
          <a:xfrm>
            <a:off x="4644247" y="4047856"/>
            <a:ext cx="0" cy="327309"/>
          </a:xfrm>
          <a:prstGeom prst="line">
            <a:avLst/>
          </a:prstGeom>
          <a:noFill/>
          <a:ln w="12700" cap="flat" cmpd="sng" algn="ctr">
            <a:solidFill>
              <a:srgbClr val="ED7D31"/>
            </a:solidFill>
            <a:prstDash val="solid"/>
            <a:miter lim="800000"/>
          </a:ln>
          <a:effectLst/>
        </p:spPr>
      </p:cxnSp>
      <p:sp>
        <p:nvSpPr>
          <p:cNvPr id="19" name="CuadroTexto 18">
            <a:extLst>
              <a:ext uri="{FF2B5EF4-FFF2-40B4-BE49-F238E27FC236}">
                <a16:creationId xmlns:a16="http://schemas.microsoft.com/office/drawing/2014/main" xmlns="" id="{229A15C6-9AA4-4440-B0EA-92F15F498940}"/>
              </a:ext>
            </a:extLst>
          </p:cNvPr>
          <p:cNvSpPr txBox="1"/>
          <p:nvPr/>
        </p:nvSpPr>
        <p:spPr>
          <a:xfrm>
            <a:off x="4029112" y="4442621"/>
            <a:ext cx="1224136" cy="415498"/>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Solicitud de documentos</a:t>
            </a:r>
          </a:p>
        </p:txBody>
      </p:sp>
      <p:cxnSp>
        <p:nvCxnSpPr>
          <p:cNvPr id="20" name="Conector recto 19">
            <a:extLst>
              <a:ext uri="{FF2B5EF4-FFF2-40B4-BE49-F238E27FC236}">
                <a16:creationId xmlns:a16="http://schemas.microsoft.com/office/drawing/2014/main" xmlns="" id="{D40B61D4-E99E-44A6-A508-101CF81F6600}"/>
              </a:ext>
            </a:extLst>
          </p:cNvPr>
          <p:cNvCxnSpPr/>
          <p:nvPr/>
        </p:nvCxnSpPr>
        <p:spPr>
          <a:xfrm flipH="1">
            <a:off x="4641181" y="3709786"/>
            <a:ext cx="3066" cy="338070"/>
          </a:xfrm>
          <a:prstGeom prst="line">
            <a:avLst/>
          </a:prstGeom>
          <a:noFill/>
          <a:ln w="12700" cap="flat" cmpd="sng" algn="ctr">
            <a:solidFill>
              <a:srgbClr val="ED7D31"/>
            </a:solidFill>
            <a:prstDash val="solid"/>
            <a:miter lim="800000"/>
          </a:ln>
          <a:effectLst/>
        </p:spPr>
      </p:cxnSp>
      <p:sp>
        <p:nvSpPr>
          <p:cNvPr id="21" name="CuadroTexto 20">
            <a:extLst>
              <a:ext uri="{FF2B5EF4-FFF2-40B4-BE49-F238E27FC236}">
                <a16:creationId xmlns:a16="http://schemas.microsoft.com/office/drawing/2014/main" xmlns="" id="{668DEFCF-20B4-4B63-BADC-193F3C7B7789}"/>
              </a:ext>
            </a:extLst>
          </p:cNvPr>
          <p:cNvSpPr txBox="1"/>
          <p:nvPr/>
        </p:nvSpPr>
        <p:spPr>
          <a:xfrm>
            <a:off x="3957104" y="3235296"/>
            <a:ext cx="1368153" cy="415498"/>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Notificación del Fallo </a:t>
            </a:r>
          </a:p>
        </p:txBody>
      </p:sp>
      <p:sp>
        <p:nvSpPr>
          <p:cNvPr id="22" name="CuadroTexto 21">
            <a:extLst>
              <a:ext uri="{FF2B5EF4-FFF2-40B4-BE49-F238E27FC236}">
                <a16:creationId xmlns:a16="http://schemas.microsoft.com/office/drawing/2014/main" xmlns="" id="{99563139-BB45-4A42-90F6-04F446CE6348}"/>
              </a:ext>
            </a:extLst>
          </p:cNvPr>
          <p:cNvSpPr txBox="1"/>
          <p:nvPr/>
        </p:nvSpPr>
        <p:spPr>
          <a:xfrm>
            <a:off x="339693" y="4479233"/>
            <a:ext cx="1080120" cy="415498"/>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Apertura de ofertas</a:t>
            </a:r>
          </a:p>
        </p:txBody>
      </p:sp>
      <p:cxnSp>
        <p:nvCxnSpPr>
          <p:cNvPr id="26" name="Conector recto 25">
            <a:extLst>
              <a:ext uri="{FF2B5EF4-FFF2-40B4-BE49-F238E27FC236}">
                <a16:creationId xmlns:a16="http://schemas.microsoft.com/office/drawing/2014/main" xmlns="" id="{58285085-8EED-4BDF-AEC8-8548A0055B84}"/>
              </a:ext>
            </a:extLst>
          </p:cNvPr>
          <p:cNvCxnSpPr/>
          <p:nvPr/>
        </p:nvCxnSpPr>
        <p:spPr>
          <a:xfrm>
            <a:off x="10913806" y="4063422"/>
            <a:ext cx="0" cy="327309"/>
          </a:xfrm>
          <a:prstGeom prst="line">
            <a:avLst/>
          </a:prstGeom>
          <a:noFill/>
          <a:ln w="12700" cap="flat" cmpd="sng" algn="ctr">
            <a:solidFill>
              <a:srgbClr val="ED7D31"/>
            </a:solidFill>
            <a:prstDash val="solid"/>
            <a:miter lim="800000"/>
          </a:ln>
          <a:effectLst/>
        </p:spPr>
      </p:cxnSp>
      <p:sp>
        <p:nvSpPr>
          <p:cNvPr id="27" name="CuadroTexto 26">
            <a:extLst>
              <a:ext uri="{FF2B5EF4-FFF2-40B4-BE49-F238E27FC236}">
                <a16:creationId xmlns:a16="http://schemas.microsoft.com/office/drawing/2014/main" xmlns="" id="{A3A0335C-D7F4-43BD-AF64-632BD109DCFD}"/>
              </a:ext>
            </a:extLst>
          </p:cNvPr>
          <p:cNvSpPr txBox="1"/>
          <p:nvPr/>
        </p:nvSpPr>
        <p:spPr>
          <a:xfrm>
            <a:off x="10279520" y="4502552"/>
            <a:ext cx="1296144" cy="415498"/>
          </a:xfrm>
          <a:prstGeom prst="rect">
            <a:avLst/>
          </a:prstGeom>
          <a:noFill/>
        </p:spPr>
        <p:txBody>
          <a:bodyPr wrap="square" rtlCol="0">
            <a:spAutoFit/>
          </a:bodyPr>
          <a:lstStyle/>
          <a:p>
            <a:pPr algn="ctr"/>
            <a:r>
              <a:rPr lang="es-MX" sz="1050" dirty="0">
                <a:solidFill>
                  <a:prstClr val="black"/>
                </a:solidFill>
                <a:latin typeface="Arial" panose="020B0604020202020204" pitchFamily="34" charset="0"/>
                <a:cs typeface="Arial" panose="020B0604020202020204" pitchFamily="34" charset="0"/>
              </a:rPr>
              <a:t>Solicitud de registro FMP</a:t>
            </a:r>
          </a:p>
        </p:txBody>
      </p:sp>
    </p:spTree>
    <p:extLst>
      <p:ext uri="{BB962C8B-B14F-4D97-AF65-F5344CB8AC3E}">
        <p14:creationId xmlns:p14="http://schemas.microsoft.com/office/powerpoint/2010/main" val="292693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973E9A82-2665-4B86-84D1-435AB4547A55}"/>
              </a:ext>
            </a:extLst>
          </p:cNvPr>
          <p:cNvGraphicFramePr>
            <a:graphicFrameLocks noGrp="1"/>
          </p:cNvGraphicFramePr>
          <p:nvPr>
            <p:ph idx="1"/>
            <p:extLst>
              <p:ext uri="{D42A27DB-BD31-4B8C-83A1-F6EECF244321}">
                <p14:modId xmlns:p14="http://schemas.microsoft.com/office/powerpoint/2010/main" val="1833321451"/>
              </p:ext>
            </p:extLst>
          </p:nvPr>
        </p:nvGraphicFramePr>
        <p:xfrm>
          <a:off x="794326" y="976845"/>
          <a:ext cx="10467108" cy="1071880"/>
        </p:xfrm>
        <a:graphic>
          <a:graphicData uri="http://schemas.openxmlformats.org/drawingml/2006/table">
            <a:tbl>
              <a:tblPr firstRow="1" bandRow="1">
                <a:tableStyleId>{5C22544A-7EE6-4342-B048-85BDC9FD1C3A}</a:tableStyleId>
              </a:tblPr>
              <a:tblGrid>
                <a:gridCol w="1744518">
                  <a:extLst>
                    <a:ext uri="{9D8B030D-6E8A-4147-A177-3AD203B41FA5}">
                      <a16:colId xmlns:a16="http://schemas.microsoft.com/office/drawing/2014/main" xmlns="" val="3762619893"/>
                    </a:ext>
                  </a:extLst>
                </a:gridCol>
                <a:gridCol w="1744518">
                  <a:extLst>
                    <a:ext uri="{9D8B030D-6E8A-4147-A177-3AD203B41FA5}">
                      <a16:colId xmlns:a16="http://schemas.microsoft.com/office/drawing/2014/main" xmlns="" val="3982983746"/>
                    </a:ext>
                  </a:extLst>
                </a:gridCol>
                <a:gridCol w="1744518">
                  <a:extLst>
                    <a:ext uri="{9D8B030D-6E8A-4147-A177-3AD203B41FA5}">
                      <a16:colId xmlns:a16="http://schemas.microsoft.com/office/drawing/2014/main" xmlns="" val="1842121576"/>
                    </a:ext>
                  </a:extLst>
                </a:gridCol>
                <a:gridCol w="1744518">
                  <a:extLst>
                    <a:ext uri="{9D8B030D-6E8A-4147-A177-3AD203B41FA5}">
                      <a16:colId xmlns:a16="http://schemas.microsoft.com/office/drawing/2014/main" xmlns="" val="4045545608"/>
                    </a:ext>
                  </a:extLst>
                </a:gridCol>
                <a:gridCol w="1744518">
                  <a:extLst>
                    <a:ext uri="{9D8B030D-6E8A-4147-A177-3AD203B41FA5}">
                      <a16:colId xmlns:a16="http://schemas.microsoft.com/office/drawing/2014/main" xmlns="" val="2931034134"/>
                    </a:ext>
                  </a:extLst>
                </a:gridCol>
                <a:gridCol w="1744518">
                  <a:extLst>
                    <a:ext uri="{9D8B030D-6E8A-4147-A177-3AD203B41FA5}">
                      <a16:colId xmlns:a16="http://schemas.microsoft.com/office/drawing/2014/main" xmlns="" val="2876488987"/>
                    </a:ext>
                  </a:extLst>
                </a:gridCol>
              </a:tblGrid>
              <a:tr h="23330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CNH-R01-L01/2014</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AL CUARTO DE DATOS</a:t>
                      </a:r>
                    </a:p>
                  </a:txBody>
                  <a:tcPr/>
                </a:tc>
                <a:tc>
                  <a:txBody>
                    <a:bodyPr/>
                    <a:lstStyle/>
                    <a:p>
                      <a:pPr algn="ctr"/>
                      <a:r>
                        <a:rPr lang="es-MX" sz="800" dirty="0">
                          <a:latin typeface="Arial" panose="020B0604020202020204" pitchFamily="34" charset="0"/>
                          <a:cs typeface="Arial" panose="020B0604020202020204" pitchFamily="34" charset="0"/>
                        </a:rPr>
                        <a:t>PAQUETES DE DATOS ENTREGADOS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latin typeface="Arial" panose="020B0604020202020204" pitchFamily="34" charset="0"/>
                          <a:cs typeface="Arial" panose="020B0604020202020204" pitchFamily="34" charset="0"/>
                        </a:rPr>
                        <a:t>49</a:t>
                      </a:r>
                    </a:p>
                  </a:txBody>
                  <a:tcPr/>
                </a:tc>
                <a:tc>
                  <a:txBody>
                    <a:bodyPr/>
                    <a:lstStyle/>
                    <a:p>
                      <a:pPr algn="ctr"/>
                      <a:r>
                        <a:rPr lang="es-MX" sz="1000" dirty="0">
                          <a:latin typeface="Arial" panose="020B0604020202020204" pitchFamily="34" charset="0"/>
                          <a:cs typeface="Arial" panose="020B0604020202020204" pitchFamily="34" charset="0"/>
                        </a:rPr>
                        <a:t>41</a:t>
                      </a:r>
                    </a:p>
                  </a:txBody>
                  <a:tcPr/>
                </a:tc>
                <a:tc>
                  <a:txBody>
                    <a:bodyPr/>
                    <a:lstStyle/>
                    <a:p>
                      <a:pPr algn="ctr"/>
                      <a:r>
                        <a:rPr lang="es-MX" sz="1000" dirty="0">
                          <a:latin typeface="Arial" panose="020B0604020202020204" pitchFamily="34" charset="0"/>
                          <a:cs typeface="Arial" panose="020B0604020202020204" pitchFamily="34" charset="0"/>
                        </a:rPr>
                        <a:t>39</a:t>
                      </a:r>
                    </a:p>
                  </a:txBody>
                  <a:tcPr/>
                </a:tc>
                <a:tc>
                  <a:txBody>
                    <a:bodyPr/>
                    <a:lstStyle/>
                    <a:p>
                      <a:pPr algn="ctr"/>
                      <a:r>
                        <a:rPr lang="es-MX" sz="1000" dirty="0">
                          <a:latin typeface="Arial" panose="020B0604020202020204" pitchFamily="34" charset="0"/>
                          <a:cs typeface="Arial" panose="020B0604020202020204" pitchFamily="34" charset="0"/>
                        </a:rPr>
                        <a:t>1120</a:t>
                      </a:r>
                    </a:p>
                  </a:txBody>
                  <a:tcPr/>
                </a:tc>
                <a:tc>
                  <a:txBody>
                    <a:bodyPr/>
                    <a:lstStyle/>
                    <a:p>
                      <a:pPr algn="ctr"/>
                      <a:r>
                        <a:rPr lang="es-MX" sz="1000" dirty="0">
                          <a:latin typeface="Arial" panose="020B0604020202020204" pitchFamily="34" charset="0"/>
                          <a:cs typeface="Arial" panose="020B0604020202020204" pitchFamily="34" charset="0"/>
                        </a:rPr>
                        <a:t>25</a:t>
                      </a:r>
                    </a:p>
                    <a:p>
                      <a:pPr algn="ctr"/>
                      <a:r>
                        <a:rPr lang="es-MX" sz="700" dirty="0">
                          <a:latin typeface="Arial" panose="020B0604020202020204" pitchFamily="34" charset="0"/>
                          <a:cs typeface="Arial" panose="020B0604020202020204" pitchFamily="34" charset="0"/>
                        </a:rPr>
                        <a:t>(18 Individuales y 7 en Consorcio)</a:t>
                      </a:r>
                    </a:p>
                  </a:txBody>
                  <a:tcPr/>
                </a:tc>
                <a:tc>
                  <a:txBody>
                    <a:bodyPr/>
                    <a:lstStyle/>
                    <a:p>
                      <a:pPr algn="ctr"/>
                      <a:r>
                        <a:rPr lang="es-MX" sz="10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xmlns="" val="3950857924"/>
                  </a:ext>
                </a:extLst>
              </a:tr>
            </a:tbl>
          </a:graphicData>
        </a:graphic>
      </p:graphicFrame>
      <p:sp>
        <p:nvSpPr>
          <p:cNvPr id="3" name="Título 2">
            <a:extLst>
              <a:ext uri="{FF2B5EF4-FFF2-40B4-BE49-F238E27FC236}">
                <a16:creationId xmlns:a16="http://schemas.microsoft.com/office/drawing/2014/main" xmlns="" id="{4784CC0A-3A37-4DF5-8D2C-F6C618DEC39B}"/>
              </a:ext>
            </a:extLst>
          </p:cNvPr>
          <p:cNvSpPr>
            <a:spLocks noGrp="1"/>
          </p:cNvSpPr>
          <p:nvPr>
            <p:ph type="title"/>
          </p:nvPr>
        </p:nvSpPr>
        <p:spPr/>
        <p:txBody>
          <a:bodyPr/>
          <a:lstStyle/>
          <a:p>
            <a:r>
              <a:rPr lang="es-MX" dirty="0"/>
              <a:t>Resultados</a:t>
            </a:r>
          </a:p>
        </p:txBody>
      </p:sp>
      <p:sp>
        <p:nvSpPr>
          <p:cNvPr id="11" name="Rectángulo 10">
            <a:extLst>
              <a:ext uri="{FF2B5EF4-FFF2-40B4-BE49-F238E27FC236}">
                <a16:creationId xmlns:a16="http://schemas.microsoft.com/office/drawing/2014/main" xmlns="" id="{D4FC1217-53A2-43F8-ACE6-97E9E6EB3910}"/>
              </a:ext>
            </a:extLst>
          </p:cNvPr>
          <p:cNvSpPr/>
          <p:nvPr/>
        </p:nvSpPr>
        <p:spPr>
          <a:xfrm>
            <a:off x="10201101" y="518508"/>
            <a:ext cx="1254299"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Ronda 1</a:t>
            </a:r>
          </a:p>
        </p:txBody>
      </p:sp>
      <p:graphicFrame>
        <p:nvGraphicFramePr>
          <p:cNvPr id="12" name="Marcador de contenido 4">
            <a:extLst>
              <a:ext uri="{FF2B5EF4-FFF2-40B4-BE49-F238E27FC236}">
                <a16:creationId xmlns:a16="http://schemas.microsoft.com/office/drawing/2014/main" xmlns="" id="{262B65A3-9F19-4602-8AA2-E7F3E4AC5680}"/>
              </a:ext>
            </a:extLst>
          </p:cNvPr>
          <p:cNvGraphicFramePr>
            <a:graphicFrameLocks/>
          </p:cNvGraphicFramePr>
          <p:nvPr>
            <p:extLst>
              <p:ext uri="{D42A27DB-BD31-4B8C-83A1-F6EECF244321}">
                <p14:modId xmlns:p14="http://schemas.microsoft.com/office/powerpoint/2010/main" val="3791504235"/>
              </p:ext>
            </p:extLst>
          </p:nvPr>
        </p:nvGraphicFramePr>
        <p:xfrm>
          <a:off x="745836" y="2196058"/>
          <a:ext cx="10515600" cy="10718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184212157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876488987"/>
                    </a:ext>
                  </a:extLst>
                </a:gridCol>
              </a:tblGrid>
              <a:tr h="190533">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CNH-R01-L02/2015</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AL CUARTO DE DATOS</a:t>
                      </a:r>
                    </a:p>
                  </a:txBody>
                  <a:tcPr/>
                </a:tc>
                <a:tc>
                  <a:txBody>
                    <a:bodyPr/>
                    <a:lstStyle/>
                    <a:p>
                      <a:pPr algn="ctr"/>
                      <a:r>
                        <a:rPr lang="es-MX" sz="800" dirty="0">
                          <a:latin typeface="Arial" panose="020B0604020202020204" pitchFamily="34" charset="0"/>
                          <a:cs typeface="Arial" panose="020B0604020202020204" pitchFamily="34" charset="0"/>
                        </a:rPr>
                        <a:t>PAQUETES DE DATOS ENTREGADOS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latin typeface="Arial" panose="020B0604020202020204" pitchFamily="34" charset="0"/>
                          <a:cs typeface="Arial" panose="020B0604020202020204" pitchFamily="34" charset="0"/>
                        </a:rPr>
                        <a:t>LICITANTES PRECALIFICADOS</a:t>
                      </a:r>
                    </a:p>
                    <a:p>
                      <a:pPr algn="ctr"/>
                      <a:endParaRPr lang="es-MX" sz="800" dirty="0">
                        <a:latin typeface="Arial" panose="020B0604020202020204" pitchFamily="34" charset="0"/>
                        <a:cs typeface="Arial" panose="020B0604020202020204" pitchFamily="34" charset="0"/>
                      </a:endParaRP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latin typeface="Arial" panose="020B0604020202020204" pitchFamily="34" charset="0"/>
                          <a:cs typeface="Arial" panose="020B0604020202020204" pitchFamily="34" charset="0"/>
                        </a:rPr>
                        <a:t>36</a:t>
                      </a:r>
                    </a:p>
                  </a:txBody>
                  <a:tcPr/>
                </a:tc>
                <a:tc>
                  <a:txBody>
                    <a:bodyPr/>
                    <a:lstStyle/>
                    <a:p>
                      <a:pPr algn="ctr"/>
                      <a:r>
                        <a:rPr lang="es-MX" sz="1000" dirty="0">
                          <a:latin typeface="Arial" panose="020B0604020202020204" pitchFamily="34" charset="0"/>
                          <a:cs typeface="Arial" panose="020B0604020202020204" pitchFamily="34" charset="0"/>
                        </a:rPr>
                        <a:t>36</a:t>
                      </a:r>
                    </a:p>
                  </a:txBody>
                  <a:tcPr/>
                </a:tc>
                <a:tc>
                  <a:txBody>
                    <a:bodyPr/>
                    <a:lstStyle/>
                    <a:p>
                      <a:pPr algn="ctr"/>
                      <a:r>
                        <a:rPr lang="es-MX" sz="1000" dirty="0">
                          <a:latin typeface="Arial" panose="020B0604020202020204" pitchFamily="34" charset="0"/>
                          <a:cs typeface="Arial" panose="020B0604020202020204" pitchFamily="34" charset="0"/>
                        </a:rPr>
                        <a:t>29</a:t>
                      </a:r>
                    </a:p>
                  </a:txBody>
                  <a:tcPr/>
                </a:tc>
                <a:tc>
                  <a:txBody>
                    <a:bodyPr/>
                    <a:lstStyle/>
                    <a:p>
                      <a:pPr algn="ctr"/>
                      <a:r>
                        <a:rPr lang="es-MX" sz="1000" dirty="0">
                          <a:latin typeface="Arial" panose="020B0604020202020204" pitchFamily="34" charset="0"/>
                          <a:cs typeface="Arial" panose="020B0604020202020204" pitchFamily="34" charset="0"/>
                        </a:rPr>
                        <a:t>193</a:t>
                      </a:r>
                    </a:p>
                  </a:txBody>
                  <a:tcPr/>
                </a:tc>
                <a:tc>
                  <a:txBody>
                    <a:bodyPr/>
                    <a:lstStyle/>
                    <a:p>
                      <a:pPr algn="ctr"/>
                      <a:r>
                        <a:rPr lang="es-MX" sz="1000" dirty="0">
                          <a:latin typeface="Arial" panose="020B0604020202020204" pitchFamily="34" charset="0"/>
                          <a:cs typeface="Arial" panose="020B0604020202020204" pitchFamily="34" charset="0"/>
                        </a:rPr>
                        <a:t>14</a:t>
                      </a:r>
                    </a:p>
                    <a:p>
                      <a:pPr algn="ctr"/>
                      <a:r>
                        <a:rPr lang="es-MX" sz="700" dirty="0">
                          <a:latin typeface="Arial" panose="020B0604020202020204" pitchFamily="34" charset="0"/>
                          <a:cs typeface="Arial" panose="020B0604020202020204" pitchFamily="34" charset="0"/>
                        </a:rPr>
                        <a:t>(10 Individuales y 4 en Consorcio)</a:t>
                      </a:r>
                    </a:p>
                  </a:txBody>
                  <a:tcPr/>
                </a:tc>
                <a:tc>
                  <a:txBody>
                    <a:bodyPr/>
                    <a:lstStyle/>
                    <a:p>
                      <a:pPr algn="ctr"/>
                      <a:r>
                        <a:rPr lang="es-MX" sz="10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xmlns="" val="3950857924"/>
                  </a:ext>
                </a:extLst>
              </a:tr>
            </a:tbl>
          </a:graphicData>
        </a:graphic>
      </p:graphicFrame>
      <p:graphicFrame>
        <p:nvGraphicFramePr>
          <p:cNvPr id="13" name="Marcador de contenido 4">
            <a:extLst>
              <a:ext uri="{FF2B5EF4-FFF2-40B4-BE49-F238E27FC236}">
                <a16:creationId xmlns:a16="http://schemas.microsoft.com/office/drawing/2014/main" xmlns="" id="{79D0D44E-303F-4B6D-A923-F0C100B8B509}"/>
              </a:ext>
            </a:extLst>
          </p:cNvPr>
          <p:cNvGraphicFramePr>
            <a:graphicFrameLocks/>
          </p:cNvGraphicFramePr>
          <p:nvPr>
            <p:extLst>
              <p:ext uri="{D42A27DB-BD31-4B8C-83A1-F6EECF244321}">
                <p14:modId xmlns:p14="http://schemas.microsoft.com/office/powerpoint/2010/main" val="1719530761"/>
              </p:ext>
            </p:extLst>
          </p:nvPr>
        </p:nvGraphicFramePr>
        <p:xfrm>
          <a:off x="745836" y="3439859"/>
          <a:ext cx="10515600" cy="10718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184212157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876488987"/>
                    </a:ext>
                  </a:extLst>
                </a:gridCol>
              </a:tblGrid>
              <a:tr h="190533">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CNH-R01-L03/2015</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AL CUARTO DE DATOS</a:t>
                      </a:r>
                    </a:p>
                  </a:txBody>
                  <a:tcPr/>
                </a:tc>
                <a:tc>
                  <a:txBody>
                    <a:bodyPr/>
                    <a:lstStyle/>
                    <a:p>
                      <a:pPr algn="ctr"/>
                      <a:r>
                        <a:rPr lang="es-MX" sz="800" dirty="0">
                          <a:latin typeface="Arial" panose="020B0604020202020204" pitchFamily="34" charset="0"/>
                          <a:cs typeface="Arial" panose="020B0604020202020204" pitchFamily="34" charset="0"/>
                        </a:rPr>
                        <a:t>PAQUETES DE DATOS ENTREGADOS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latin typeface="Arial" panose="020B0604020202020204" pitchFamily="34" charset="0"/>
                          <a:cs typeface="Arial" panose="020B0604020202020204" pitchFamily="34" charset="0"/>
                        </a:rPr>
                        <a:t>LICITANTES PRECALIFICADOS</a:t>
                      </a:r>
                    </a:p>
                    <a:p>
                      <a:pPr algn="ctr"/>
                      <a:endParaRPr lang="es-MX" sz="800" dirty="0">
                        <a:latin typeface="Arial" panose="020B0604020202020204" pitchFamily="34" charset="0"/>
                        <a:cs typeface="Arial" panose="020B0604020202020204" pitchFamily="34" charset="0"/>
                      </a:endParaRP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latin typeface="Arial" panose="020B0604020202020204" pitchFamily="34" charset="0"/>
                          <a:cs typeface="Arial" panose="020B0604020202020204" pitchFamily="34" charset="0"/>
                        </a:rPr>
                        <a:t>96</a:t>
                      </a:r>
                    </a:p>
                  </a:txBody>
                  <a:tcPr/>
                </a:tc>
                <a:tc>
                  <a:txBody>
                    <a:bodyPr/>
                    <a:lstStyle/>
                    <a:p>
                      <a:pPr algn="ctr"/>
                      <a:r>
                        <a:rPr lang="es-MX" sz="1000" dirty="0">
                          <a:latin typeface="Arial" panose="020B0604020202020204" pitchFamily="34" charset="0"/>
                          <a:cs typeface="Arial" panose="020B0604020202020204" pitchFamily="34" charset="0"/>
                        </a:rPr>
                        <a:t>90</a:t>
                      </a:r>
                    </a:p>
                  </a:txBody>
                  <a:tcPr/>
                </a:tc>
                <a:tc>
                  <a:txBody>
                    <a:bodyPr/>
                    <a:lstStyle/>
                    <a:p>
                      <a:pPr algn="ctr"/>
                      <a:r>
                        <a:rPr lang="es-MX" sz="1000" dirty="0">
                          <a:latin typeface="Arial" panose="020B0604020202020204" pitchFamily="34" charset="0"/>
                          <a:cs typeface="Arial" panose="020B0604020202020204" pitchFamily="34" charset="0"/>
                        </a:rPr>
                        <a:t>64</a:t>
                      </a:r>
                    </a:p>
                  </a:txBody>
                  <a:tcPr/>
                </a:tc>
                <a:tc>
                  <a:txBody>
                    <a:bodyPr/>
                    <a:lstStyle/>
                    <a:p>
                      <a:pPr algn="ctr"/>
                      <a:r>
                        <a:rPr lang="es-MX" sz="1000" dirty="0">
                          <a:latin typeface="Arial" panose="020B0604020202020204" pitchFamily="34" charset="0"/>
                          <a:cs typeface="Arial" panose="020B0604020202020204" pitchFamily="34" charset="0"/>
                        </a:rPr>
                        <a:t>1063</a:t>
                      </a:r>
                    </a:p>
                  </a:txBody>
                  <a:tcPr/>
                </a:tc>
                <a:tc>
                  <a:txBody>
                    <a:bodyPr/>
                    <a:lstStyle/>
                    <a:p>
                      <a:pPr algn="ctr"/>
                      <a:r>
                        <a:rPr lang="es-MX" sz="1000" dirty="0">
                          <a:latin typeface="Arial" panose="020B0604020202020204" pitchFamily="34" charset="0"/>
                          <a:cs typeface="Arial" panose="020B0604020202020204" pitchFamily="34" charset="0"/>
                        </a:rPr>
                        <a:t>51</a:t>
                      </a:r>
                    </a:p>
                    <a:p>
                      <a:pPr algn="ctr"/>
                      <a:r>
                        <a:rPr lang="es-MX" sz="700" dirty="0">
                          <a:latin typeface="Arial" panose="020B0604020202020204" pitchFamily="34" charset="0"/>
                          <a:cs typeface="Arial" panose="020B0604020202020204" pitchFamily="34" charset="0"/>
                        </a:rPr>
                        <a:t>(33 Individuales y 18 en Consorcio)</a:t>
                      </a:r>
                    </a:p>
                  </a:txBody>
                  <a:tcPr/>
                </a:tc>
                <a:tc>
                  <a:txBody>
                    <a:bodyPr/>
                    <a:lstStyle/>
                    <a:p>
                      <a:pPr algn="ctr"/>
                      <a:r>
                        <a:rPr lang="es-MX" sz="10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xmlns="" val="3950857924"/>
                  </a:ext>
                </a:extLst>
              </a:tr>
            </a:tbl>
          </a:graphicData>
        </a:graphic>
      </p:graphicFrame>
      <p:graphicFrame>
        <p:nvGraphicFramePr>
          <p:cNvPr id="14" name="Marcador de contenido 4">
            <a:extLst>
              <a:ext uri="{FF2B5EF4-FFF2-40B4-BE49-F238E27FC236}">
                <a16:creationId xmlns:a16="http://schemas.microsoft.com/office/drawing/2014/main" xmlns="" id="{6DB090A5-8605-4218-9F54-1522204CC76F}"/>
              </a:ext>
            </a:extLst>
          </p:cNvPr>
          <p:cNvGraphicFramePr>
            <a:graphicFrameLocks/>
          </p:cNvGraphicFramePr>
          <p:nvPr>
            <p:extLst>
              <p:ext uri="{D42A27DB-BD31-4B8C-83A1-F6EECF244321}">
                <p14:modId xmlns:p14="http://schemas.microsoft.com/office/powerpoint/2010/main" val="3303925646"/>
              </p:ext>
            </p:extLst>
          </p:nvPr>
        </p:nvGraphicFramePr>
        <p:xfrm>
          <a:off x="745836" y="4809881"/>
          <a:ext cx="10515603" cy="115824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xmlns="" val="3762619893"/>
                    </a:ext>
                  </a:extLst>
                </a:gridCol>
                <a:gridCol w="1502229">
                  <a:extLst>
                    <a:ext uri="{9D8B030D-6E8A-4147-A177-3AD203B41FA5}">
                      <a16:colId xmlns:a16="http://schemas.microsoft.com/office/drawing/2014/main" xmlns="" val="3982983746"/>
                    </a:ext>
                  </a:extLst>
                </a:gridCol>
                <a:gridCol w="1502229">
                  <a:extLst>
                    <a:ext uri="{9D8B030D-6E8A-4147-A177-3AD203B41FA5}">
                      <a16:colId xmlns:a16="http://schemas.microsoft.com/office/drawing/2014/main" xmlns="" val="1842121576"/>
                    </a:ext>
                  </a:extLst>
                </a:gridCol>
                <a:gridCol w="1502229">
                  <a:extLst>
                    <a:ext uri="{9D8B030D-6E8A-4147-A177-3AD203B41FA5}">
                      <a16:colId xmlns:a16="http://schemas.microsoft.com/office/drawing/2014/main" xmlns="" val="4045545608"/>
                    </a:ext>
                  </a:extLst>
                </a:gridCol>
                <a:gridCol w="1502229">
                  <a:extLst>
                    <a:ext uri="{9D8B030D-6E8A-4147-A177-3AD203B41FA5}">
                      <a16:colId xmlns:a16="http://schemas.microsoft.com/office/drawing/2014/main" xmlns="" val="2931034134"/>
                    </a:ext>
                  </a:extLst>
                </a:gridCol>
                <a:gridCol w="1502229">
                  <a:extLst>
                    <a:ext uri="{9D8B030D-6E8A-4147-A177-3AD203B41FA5}">
                      <a16:colId xmlns:a16="http://schemas.microsoft.com/office/drawing/2014/main" xmlns="" val="2589803099"/>
                    </a:ext>
                  </a:extLst>
                </a:gridCol>
                <a:gridCol w="1502229">
                  <a:extLst>
                    <a:ext uri="{9D8B030D-6E8A-4147-A177-3AD203B41FA5}">
                      <a16:colId xmlns:a16="http://schemas.microsoft.com/office/drawing/2014/main" xmlns="" val="2876488987"/>
                    </a:ext>
                  </a:extLst>
                </a:gridCol>
              </a:tblGrid>
              <a:tr h="217263">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CNH-R01-L04/2015</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endParaRPr lang="es-MX"/>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407369">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AL CUARTO DE DATOS</a:t>
                      </a:r>
                    </a:p>
                  </a:txBody>
                  <a:tcPr/>
                </a:tc>
                <a:tc>
                  <a:txBody>
                    <a:bodyPr/>
                    <a:lstStyle/>
                    <a:p>
                      <a:pPr algn="ctr"/>
                      <a:r>
                        <a:rPr lang="es-MX" sz="800" dirty="0">
                          <a:latin typeface="Arial" panose="020B0604020202020204" pitchFamily="34" charset="0"/>
                          <a:cs typeface="Arial" panose="020B0604020202020204" pitchFamily="34" charset="0"/>
                        </a:rPr>
                        <a:t>PAQUETES DE DATOS ENTREGADOS</a:t>
                      </a:r>
                    </a:p>
                  </a:txBody>
                  <a:tcPr/>
                </a:tc>
                <a:tc>
                  <a:txBody>
                    <a:bodyPr/>
                    <a:lstStyle/>
                    <a:p>
                      <a:pPr algn="ctr"/>
                      <a:r>
                        <a:rPr lang="es-MX" sz="800" dirty="0">
                          <a:solidFill>
                            <a:schemeClr val="tx1"/>
                          </a:solidFill>
                          <a:latin typeface="Arial" panose="020B0604020202020204" pitchFamily="34" charset="0"/>
                          <a:cs typeface="Arial" panose="020B0604020202020204" pitchFamily="34" charset="0"/>
                        </a:rPr>
                        <a:t>ACLARACIONES RESPONDIDAS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Arial" panose="020B0604020202020204" pitchFamily="34" charset="0"/>
                          <a:cs typeface="Arial" panose="020B0604020202020204" pitchFamily="34" charset="0"/>
                        </a:rPr>
                        <a:t>LICITANTES PRECALIFICADOS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Arial" panose="020B0604020202020204" pitchFamily="34" charset="0"/>
                          <a:cs typeface="Arial" panose="020B0604020202020204" pitchFamily="34" charset="0"/>
                        </a:rPr>
                        <a:t>LICITANTES CONFORMADOS</a:t>
                      </a:r>
                    </a:p>
                  </a:txBody>
                  <a:tcPr/>
                </a:tc>
                <a:tc>
                  <a:txBody>
                    <a:bodyPr/>
                    <a:lstStyle/>
                    <a:p>
                      <a:pPr algn="ctr"/>
                      <a:r>
                        <a:rPr lang="es-MX" sz="800" dirty="0">
                          <a:solidFill>
                            <a:schemeClr val="tx1"/>
                          </a:solidFill>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407369">
                <a:tc>
                  <a:txBody>
                    <a:bodyPr/>
                    <a:lstStyle/>
                    <a:p>
                      <a:pPr algn="ctr"/>
                      <a:r>
                        <a:rPr lang="es-MX" sz="1000" dirty="0">
                          <a:latin typeface="Arial" panose="020B0604020202020204" pitchFamily="34" charset="0"/>
                          <a:cs typeface="Arial" panose="020B0604020202020204" pitchFamily="34" charset="0"/>
                        </a:rPr>
                        <a:t>31</a:t>
                      </a:r>
                    </a:p>
                  </a:txBody>
                  <a:tcPr/>
                </a:tc>
                <a:tc>
                  <a:txBody>
                    <a:bodyPr/>
                    <a:lstStyle/>
                    <a:p>
                      <a:pPr algn="ctr"/>
                      <a:r>
                        <a:rPr lang="es-MX" sz="1000" dirty="0">
                          <a:latin typeface="Arial" panose="020B0604020202020204" pitchFamily="34" charset="0"/>
                          <a:cs typeface="Arial" panose="020B0604020202020204" pitchFamily="34" charset="0"/>
                        </a:rPr>
                        <a:t>23</a:t>
                      </a:r>
                    </a:p>
                  </a:txBody>
                  <a:tcPr/>
                </a:tc>
                <a:tc>
                  <a:txBody>
                    <a:bodyPr/>
                    <a:lstStyle/>
                    <a:p>
                      <a:pPr algn="ctr"/>
                      <a:r>
                        <a:rPr lang="es-MX" sz="1000" dirty="0">
                          <a:latin typeface="Arial" panose="020B0604020202020204" pitchFamily="34" charset="0"/>
                          <a:cs typeface="Arial" panose="020B0604020202020204" pitchFamily="34" charset="0"/>
                        </a:rPr>
                        <a:t>21</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239</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26</a:t>
                      </a:r>
                    </a:p>
                    <a:p>
                      <a:pPr algn="ctr"/>
                      <a:r>
                        <a:rPr lang="es-MX" sz="700" dirty="0">
                          <a:solidFill>
                            <a:schemeClr val="tx1"/>
                          </a:solidFill>
                          <a:latin typeface="Arial" panose="020B0604020202020204" pitchFamily="34" charset="0"/>
                          <a:cs typeface="Arial" panose="020B0604020202020204" pitchFamily="34" charset="0"/>
                        </a:rPr>
                        <a:t>(16 Operadores y 10 No Operadores)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14</a:t>
                      </a:r>
                    </a:p>
                    <a:p>
                      <a:pPr algn="ctr"/>
                      <a:r>
                        <a:rPr lang="es-MX" sz="700" dirty="0">
                          <a:solidFill>
                            <a:schemeClr val="tx1"/>
                          </a:solidFill>
                          <a:latin typeface="Arial" panose="020B0604020202020204" pitchFamily="34" charset="0"/>
                          <a:cs typeface="Arial" panose="020B0604020202020204" pitchFamily="34" charset="0"/>
                        </a:rPr>
                        <a:t>(7 Individuales y 7 en Consorcio)</a:t>
                      </a:r>
                    </a:p>
                    <a:p>
                      <a:pPr algn="ctr"/>
                      <a:endParaRPr lang="es-MX" sz="7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xmlns="" val="3950857924"/>
                  </a:ext>
                </a:extLst>
              </a:tr>
            </a:tbl>
          </a:graphicData>
        </a:graphic>
      </p:graphicFrame>
    </p:spTree>
    <p:extLst>
      <p:ext uri="{BB962C8B-B14F-4D97-AF65-F5344CB8AC3E}">
        <p14:creationId xmlns:p14="http://schemas.microsoft.com/office/powerpoint/2010/main" val="291591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7958AE7-C90A-F64B-9312-4073417BA3EB}"/>
              </a:ext>
            </a:extLst>
          </p:cNvPr>
          <p:cNvSpPr>
            <a:spLocks noGrp="1"/>
          </p:cNvSpPr>
          <p:nvPr>
            <p:ph type="title"/>
          </p:nvPr>
        </p:nvSpPr>
        <p:spPr>
          <a:xfrm>
            <a:off x="60958" y="46558"/>
            <a:ext cx="6217923" cy="504291"/>
          </a:xfrm>
        </p:spPr>
        <p:txBody>
          <a:bodyPr/>
          <a:lstStyle/>
          <a:p>
            <a:r>
              <a:rPr lang="es-MX" dirty="0">
                <a:latin typeface="Arial Black" panose="020B0A04020102020204" pitchFamily="34" charset="0"/>
                <a:cs typeface="Arial" panose="020B0604020202020204" pitchFamily="34" charset="0"/>
              </a:rPr>
              <a:t>Proceso para emitir la Convocatoria de  Licitación</a:t>
            </a:r>
          </a:p>
        </p:txBody>
      </p:sp>
      <p:cxnSp>
        <p:nvCxnSpPr>
          <p:cNvPr id="4" name="Conector recto 3">
            <a:extLst>
              <a:ext uri="{FF2B5EF4-FFF2-40B4-BE49-F238E27FC236}">
                <a16:creationId xmlns:a16="http://schemas.microsoft.com/office/drawing/2014/main" xmlns="" id="{FB11A987-ABF4-4361-9CAD-140E80EA2679}"/>
              </a:ext>
            </a:extLst>
          </p:cNvPr>
          <p:cNvCxnSpPr>
            <a:cxnSpLocks/>
            <a:stCxn id="25" idx="2"/>
            <a:endCxn id="58" idx="0"/>
          </p:cNvCxnSpPr>
          <p:nvPr/>
        </p:nvCxnSpPr>
        <p:spPr>
          <a:xfrm flipH="1">
            <a:off x="4462723" y="1797400"/>
            <a:ext cx="1" cy="1141853"/>
          </a:xfrm>
          <a:prstGeom prst="line">
            <a:avLst/>
          </a:prstGeom>
        </p:spPr>
        <p:style>
          <a:lnRef idx="3">
            <a:schemeClr val="accent4"/>
          </a:lnRef>
          <a:fillRef idx="0">
            <a:schemeClr val="accent4"/>
          </a:fillRef>
          <a:effectRef idx="2">
            <a:schemeClr val="accent4"/>
          </a:effectRef>
          <a:fontRef idx="minor">
            <a:schemeClr val="tx1"/>
          </a:fontRef>
        </p:style>
      </p:cxnSp>
      <p:cxnSp>
        <p:nvCxnSpPr>
          <p:cNvPr id="5" name="Conector recto de flecha 4">
            <a:extLst>
              <a:ext uri="{FF2B5EF4-FFF2-40B4-BE49-F238E27FC236}">
                <a16:creationId xmlns:a16="http://schemas.microsoft.com/office/drawing/2014/main" xmlns="" id="{CCA9ADD7-66E8-4849-B978-D9D58D5D6B3F}"/>
              </a:ext>
            </a:extLst>
          </p:cNvPr>
          <p:cNvCxnSpPr/>
          <p:nvPr/>
        </p:nvCxnSpPr>
        <p:spPr>
          <a:xfrm flipH="1">
            <a:off x="1290649" y="3609957"/>
            <a:ext cx="5297" cy="370034"/>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grpSp>
        <p:nvGrpSpPr>
          <p:cNvPr id="6" name="Grupo 5">
            <a:extLst>
              <a:ext uri="{FF2B5EF4-FFF2-40B4-BE49-F238E27FC236}">
                <a16:creationId xmlns:a16="http://schemas.microsoft.com/office/drawing/2014/main" xmlns="" id="{477DCADE-FF8C-48F1-B86E-8B66AE0B81F5}"/>
              </a:ext>
            </a:extLst>
          </p:cNvPr>
          <p:cNvGrpSpPr/>
          <p:nvPr/>
        </p:nvGrpSpPr>
        <p:grpSpPr>
          <a:xfrm>
            <a:off x="500748" y="2715598"/>
            <a:ext cx="1579801" cy="756017"/>
            <a:chOff x="251073" y="1110336"/>
            <a:chExt cx="1121434" cy="1008021"/>
          </a:xfrm>
        </p:grpSpPr>
        <p:sp>
          <p:nvSpPr>
            <p:cNvPr id="7" name="Rectángulo 6">
              <a:extLst>
                <a:ext uri="{FF2B5EF4-FFF2-40B4-BE49-F238E27FC236}">
                  <a16:creationId xmlns:a16="http://schemas.microsoft.com/office/drawing/2014/main" xmlns="" id="{9A214941-C2E6-4D7A-A6EB-BFA349CC7854}"/>
                </a:ext>
              </a:extLst>
            </p:cNvPr>
            <p:cNvSpPr/>
            <p:nvPr/>
          </p:nvSpPr>
          <p:spPr>
            <a:xfrm>
              <a:off x="251073" y="1110336"/>
              <a:ext cx="1121434" cy="33983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a:t>
              </a:r>
            </a:p>
          </p:txBody>
        </p:sp>
        <p:sp>
          <p:nvSpPr>
            <p:cNvPr id="8" name="CuadroTexto 7">
              <a:extLst>
                <a:ext uri="{FF2B5EF4-FFF2-40B4-BE49-F238E27FC236}">
                  <a16:creationId xmlns:a16="http://schemas.microsoft.com/office/drawing/2014/main" xmlns="" id="{F8819B11-F0CC-4196-89C3-A048E5F1220E}"/>
                </a:ext>
              </a:extLst>
            </p:cNvPr>
            <p:cNvSpPr txBox="1"/>
            <p:nvPr/>
          </p:nvSpPr>
          <p:spPr>
            <a:xfrm>
              <a:off x="251073" y="1441250"/>
              <a:ext cx="1121434" cy="677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Proporciona la asistencia técnica para selecciona las áreas  </a:t>
              </a:r>
            </a:p>
          </p:txBody>
        </p:sp>
      </p:grpSp>
      <p:grpSp>
        <p:nvGrpSpPr>
          <p:cNvPr id="9" name="Grupo 8">
            <a:extLst>
              <a:ext uri="{FF2B5EF4-FFF2-40B4-BE49-F238E27FC236}">
                <a16:creationId xmlns:a16="http://schemas.microsoft.com/office/drawing/2014/main" xmlns="" id="{E86C38BA-C724-4E35-B0A3-38C65104CB98}"/>
              </a:ext>
            </a:extLst>
          </p:cNvPr>
          <p:cNvGrpSpPr/>
          <p:nvPr/>
        </p:nvGrpSpPr>
        <p:grpSpPr>
          <a:xfrm>
            <a:off x="500748" y="3983038"/>
            <a:ext cx="1579801" cy="629942"/>
            <a:chOff x="2334881" y="1017920"/>
            <a:chExt cx="1121434" cy="924362"/>
          </a:xfrm>
        </p:grpSpPr>
        <p:sp>
          <p:nvSpPr>
            <p:cNvPr id="10" name="Rectángulo 9">
              <a:extLst>
                <a:ext uri="{FF2B5EF4-FFF2-40B4-BE49-F238E27FC236}">
                  <a16:creationId xmlns:a16="http://schemas.microsoft.com/office/drawing/2014/main" xmlns="" id="{7A243A84-2CBC-4A7F-BBFD-4589A733A2D4}"/>
                </a:ext>
              </a:extLst>
            </p:cNvPr>
            <p:cNvSpPr/>
            <p:nvPr/>
          </p:nvSpPr>
          <p:spPr>
            <a:xfrm>
              <a:off x="2337758" y="1017920"/>
              <a:ext cx="1118556" cy="372341"/>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sp>
          <p:nvSpPr>
            <p:cNvPr id="11" name="CuadroTexto 10">
              <a:extLst>
                <a:ext uri="{FF2B5EF4-FFF2-40B4-BE49-F238E27FC236}">
                  <a16:creationId xmlns:a16="http://schemas.microsoft.com/office/drawing/2014/main" xmlns="" id="{71A97E68-0E37-413B-B3CD-F5457F8ADA34}"/>
                </a:ext>
              </a:extLst>
            </p:cNvPr>
            <p:cNvSpPr txBox="1"/>
            <p:nvPr/>
          </p:nvSpPr>
          <p:spPr>
            <a:xfrm>
              <a:off x="2334881" y="1400333"/>
              <a:ext cx="1121434" cy="54194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Analiza información y opciones de áreas a licitar</a:t>
              </a:r>
            </a:p>
          </p:txBody>
        </p:sp>
      </p:grpSp>
      <p:grpSp>
        <p:nvGrpSpPr>
          <p:cNvPr id="15" name="Grupo 14">
            <a:extLst>
              <a:ext uri="{FF2B5EF4-FFF2-40B4-BE49-F238E27FC236}">
                <a16:creationId xmlns:a16="http://schemas.microsoft.com/office/drawing/2014/main" xmlns="" id="{90AAE487-904C-4D75-8544-7040F5DDD944}"/>
              </a:ext>
            </a:extLst>
          </p:cNvPr>
          <p:cNvGrpSpPr/>
          <p:nvPr/>
        </p:nvGrpSpPr>
        <p:grpSpPr>
          <a:xfrm>
            <a:off x="6377586" y="791077"/>
            <a:ext cx="934624" cy="773652"/>
            <a:chOff x="2343791" y="1051732"/>
            <a:chExt cx="1569673" cy="867525"/>
          </a:xfrm>
        </p:grpSpPr>
        <p:sp>
          <p:nvSpPr>
            <p:cNvPr id="16" name="Rectángulo 15">
              <a:extLst>
                <a:ext uri="{FF2B5EF4-FFF2-40B4-BE49-F238E27FC236}">
                  <a16:creationId xmlns:a16="http://schemas.microsoft.com/office/drawing/2014/main" xmlns="" id="{6D29FCF1-FD9D-448B-8C9B-FD42BB26DF1C}"/>
                </a:ext>
              </a:extLst>
            </p:cNvPr>
            <p:cNvSpPr/>
            <p:nvPr/>
          </p:nvSpPr>
          <p:spPr>
            <a:xfrm>
              <a:off x="2343791" y="1051732"/>
              <a:ext cx="1569673" cy="284535"/>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sp>
          <p:nvSpPr>
            <p:cNvPr id="17" name="CuadroTexto 16">
              <a:extLst>
                <a:ext uri="{FF2B5EF4-FFF2-40B4-BE49-F238E27FC236}">
                  <a16:creationId xmlns:a16="http://schemas.microsoft.com/office/drawing/2014/main" xmlns="" id="{724F836F-D0C1-4C96-AE49-60E4A93F5C53}"/>
                </a:ext>
              </a:extLst>
            </p:cNvPr>
            <p:cNvSpPr txBox="1"/>
            <p:nvPr/>
          </p:nvSpPr>
          <p:spPr>
            <a:xfrm>
              <a:off x="2343791" y="1349807"/>
              <a:ext cx="1549882" cy="5694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Prepara paquete de datos</a:t>
              </a:r>
            </a:p>
          </p:txBody>
        </p:sp>
      </p:grpSp>
      <p:cxnSp>
        <p:nvCxnSpPr>
          <p:cNvPr id="18" name="Conector recto de flecha 17">
            <a:extLst>
              <a:ext uri="{FF2B5EF4-FFF2-40B4-BE49-F238E27FC236}">
                <a16:creationId xmlns:a16="http://schemas.microsoft.com/office/drawing/2014/main" xmlns="" id="{BB58544C-99FC-4217-BD01-80710117D6BC}"/>
              </a:ext>
            </a:extLst>
          </p:cNvPr>
          <p:cNvCxnSpPr/>
          <p:nvPr/>
        </p:nvCxnSpPr>
        <p:spPr>
          <a:xfrm flipV="1">
            <a:off x="7312210" y="1282793"/>
            <a:ext cx="1503961" cy="6911"/>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grpSp>
        <p:nvGrpSpPr>
          <p:cNvPr id="19" name="Grupo 18">
            <a:extLst>
              <a:ext uri="{FF2B5EF4-FFF2-40B4-BE49-F238E27FC236}">
                <a16:creationId xmlns:a16="http://schemas.microsoft.com/office/drawing/2014/main" xmlns="" id="{EA3D0007-5DFC-47C1-A2FD-88DED85821C9}"/>
              </a:ext>
            </a:extLst>
          </p:cNvPr>
          <p:cNvGrpSpPr/>
          <p:nvPr/>
        </p:nvGrpSpPr>
        <p:grpSpPr>
          <a:xfrm>
            <a:off x="8807004" y="850013"/>
            <a:ext cx="934625" cy="802197"/>
            <a:chOff x="254531" y="1020986"/>
            <a:chExt cx="1535175" cy="816990"/>
          </a:xfrm>
        </p:grpSpPr>
        <p:sp>
          <p:nvSpPr>
            <p:cNvPr id="20" name="Rectángulo 19">
              <a:extLst>
                <a:ext uri="{FF2B5EF4-FFF2-40B4-BE49-F238E27FC236}">
                  <a16:creationId xmlns:a16="http://schemas.microsoft.com/office/drawing/2014/main" xmlns="" id="{3887A434-EBE5-4DF3-BC15-0CABF02E9968}"/>
                </a:ext>
              </a:extLst>
            </p:cNvPr>
            <p:cNvSpPr/>
            <p:nvPr/>
          </p:nvSpPr>
          <p:spPr>
            <a:xfrm>
              <a:off x="254533" y="1020986"/>
              <a:ext cx="1535173" cy="2873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sp>
          <p:nvSpPr>
            <p:cNvPr id="21" name="CuadroTexto 20">
              <a:extLst>
                <a:ext uri="{FF2B5EF4-FFF2-40B4-BE49-F238E27FC236}">
                  <a16:creationId xmlns:a16="http://schemas.microsoft.com/office/drawing/2014/main" xmlns="" id="{A1956106-4784-4192-89CE-4DC70BC4FD9D}"/>
                </a:ext>
              </a:extLst>
            </p:cNvPr>
            <p:cNvSpPr txBox="1"/>
            <p:nvPr/>
          </p:nvSpPr>
          <p:spPr>
            <a:xfrm>
              <a:off x="254531" y="1320781"/>
              <a:ext cx="1535175" cy="5171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Apertura de Cuarto de Datos </a:t>
              </a:r>
            </a:p>
          </p:txBody>
        </p:sp>
      </p:grpSp>
      <p:cxnSp>
        <p:nvCxnSpPr>
          <p:cNvPr id="22" name="Conector angular 93">
            <a:extLst>
              <a:ext uri="{FF2B5EF4-FFF2-40B4-BE49-F238E27FC236}">
                <a16:creationId xmlns:a16="http://schemas.microsoft.com/office/drawing/2014/main" xmlns="" id="{A49CC003-5782-4827-BE42-561447ED6EFF}"/>
              </a:ext>
            </a:extLst>
          </p:cNvPr>
          <p:cNvCxnSpPr>
            <a:cxnSpLocks/>
            <a:endCxn id="17" idx="1"/>
          </p:cNvCxnSpPr>
          <p:nvPr/>
        </p:nvCxnSpPr>
        <p:spPr>
          <a:xfrm flipV="1">
            <a:off x="4981757" y="1310814"/>
            <a:ext cx="1395829" cy="79544"/>
          </a:xfrm>
          <a:prstGeom prst="bentConnector3">
            <a:avLst>
              <a:gd name="adj1" fmla="val 50000"/>
            </a:avLst>
          </a:prstGeom>
          <a:ln>
            <a:solidFill>
              <a:schemeClr val="accent2"/>
            </a:solidFill>
            <a:tailEnd type="triangle"/>
          </a:ln>
        </p:spPr>
        <p:style>
          <a:lnRef idx="3">
            <a:schemeClr val="accent4"/>
          </a:lnRef>
          <a:fillRef idx="0">
            <a:schemeClr val="accent4"/>
          </a:fillRef>
          <a:effectRef idx="2">
            <a:schemeClr val="accent4"/>
          </a:effectRef>
          <a:fontRef idx="minor">
            <a:schemeClr val="tx1"/>
          </a:fontRef>
        </p:style>
      </p:cxnSp>
      <p:grpSp>
        <p:nvGrpSpPr>
          <p:cNvPr id="23" name="Grupo 22">
            <a:extLst>
              <a:ext uri="{FF2B5EF4-FFF2-40B4-BE49-F238E27FC236}">
                <a16:creationId xmlns:a16="http://schemas.microsoft.com/office/drawing/2014/main" xmlns="" id="{BC853CE5-C767-4A39-8BEC-BE87C461BB00}"/>
              </a:ext>
            </a:extLst>
          </p:cNvPr>
          <p:cNvGrpSpPr/>
          <p:nvPr/>
        </p:nvGrpSpPr>
        <p:grpSpPr>
          <a:xfrm>
            <a:off x="3947573" y="787208"/>
            <a:ext cx="1034184" cy="1010192"/>
            <a:chOff x="2321883" y="1114390"/>
            <a:chExt cx="1151754" cy="1537686"/>
          </a:xfrm>
        </p:grpSpPr>
        <p:sp>
          <p:nvSpPr>
            <p:cNvPr id="24" name="Rectángulo 23">
              <a:extLst>
                <a:ext uri="{FF2B5EF4-FFF2-40B4-BE49-F238E27FC236}">
                  <a16:creationId xmlns:a16="http://schemas.microsoft.com/office/drawing/2014/main" xmlns="" id="{5B2450E7-5BBD-4E50-9E17-FDF5219A8202}"/>
                </a:ext>
              </a:extLst>
            </p:cNvPr>
            <p:cNvSpPr/>
            <p:nvPr/>
          </p:nvSpPr>
          <p:spPr>
            <a:xfrm>
              <a:off x="2321883" y="1114390"/>
              <a:ext cx="1151754" cy="365368"/>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sp>
          <p:nvSpPr>
            <p:cNvPr id="25" name="CuadroTexto 24">
              <a:extLst>
                <a:ext uri="{FF2B5EF4-FFF2-40B4-BE49-F238E27FC236}">
                  <a16:creationId xmlns:a16="http://schemas.microsoft.com/office/drawing/2014/main" xmlns="" id="{0C8901F1-C85F-4437-8130-1CCB43B26F9D}"/>
                </a:ext>
              </a:extLst>
            </p:cNvPr>
            <p:cNvSpPr txBox="1"/>
            <p:nvPr/>
          </p:nvSpPr>
          <p:spPr>
            <a:xfrm>
              <a:off x="2334881" y="1457430"/>
              <a:ext cx="1121434" cy="1194646"/>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Determina e informa a la CNH Áreas Contractuales a licitar  </a:t>
              </a:r>
            </a:p>
          </p:txBody>
        </p:sp>
      </p:grpSp>
      <p:grpSp>
        <p:nvGrpSpPr>
          <p:cNvPr id="26" name="Grupo 25">
            <a:extLst>
              <a:ext uri="{FF2B5EF4-FFF2-40B4-BE49-F238E27FC236}">
                <a16:creationId xmlns:a16="http://schemas.microsoft.com/office/drawing/2014/main" xmlns="" id="{A5D6931B-BF81-4AA3-9056-882D0279E356}"/>
              </a:ext>
            </a:extLst>
          </p:cNvPr>
          <p:cNvGrpSpPr/>
          <p:nvPr/>
        </p:nvGrpSpPr>
        <p:grpSpPr>
          <a:xfrm>
            <a:off x="2548788" y="5157814"/>
            <a:ext cx="1142227" cy="760866"/>
            <a:chOff x="1233936" y="2696966"/>
            <a:chExt cx="1283557" cy="1014486"/>
          </a:xfrm>
        </p:grpSpPr>
        <p:sp>
          <p:nvSpPr>
            <p:cNvPr id="27" name="CuadroTexto 26">
              <a:extLst>
                <a:ext uri="{FF2B5EF4-FFF2-40B4-BE49-F238E27FC236}">
                  <a16:creationId xmlns:a16="http://schemas.microsoft.com/office/drawing/2014/main" xmlns="" id="{549BEE97-70A1-44A8-A4BA-40DFFE856540}"/>
                </a:ext>
              </a:extLst>
            </p:cNvPr>
            <p:cNvSpPr txBox="1"/>
            <p:nvPr/>
          </p:nvSpPr>
          <p:spPr>
            <a:xfrm>
              <a:off x="1242204" y="3034345"/>
              <a:ext cx="1275289" cy="677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Entrega la información técnica solicitada</a:t>
              </a:r>
            </a:p>
          </p:txBody>
        </p:sp>
        <p:sp>
          <p:nvSpPr>
            <p:cNvPr id="28" name="Rectángulo 27">
              <a:extLst>
                <a:ext uri="{FF2B5EF4-FFF2-40B4-BE49-F238E27FC236}">
                  <a16:creationId xmlns:a16="http://schemas.microsoft.com/office/drawing/2014/main" xmlns="" id="{2B64499D-57D2-49E4-991A-8EC323B09347}"/>
                </a:ext>
              </a:extLst>
            </p:cNvPr>
            <p:cNvSpPr/>
            <p:nvPr/>
          </p:nvSpPr>
          <p:spPr>
            <a:xfrm>
              <a:off x="1233936" y="2696966"/>
              <a:ext cx="1283557" cy="33983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grpSp>
      <p:cxnSp>
        <p:nvCxnSpPr>
          <p:cNvPr id="29" name="Conector angular 166">
            <a:extLst>
              <a:ext uri="{FF2B5EF4-FFF2-40B4-BE49-F238E27FC236}">
                <a16:creationId xmlns:a16="http://schemas.microsoft.com/office/drawing/2014/main" xmlns="" id="{4EFA7FC9-1B17-4F63-BBB1-AEB71A0982EF}"/>
              </a:ext>
            </a:extLst>
          </p:cNvPr>
          <p:cNvCxnSpPr>
            <a:cxnSpLocks/>
            <a:stCxn id="68" idx="0"/>
            <a:endCxn id="25" idx="1"/>
          </p:cNvCxnSpPr>
          <p:nvPr/>
        </p:nvCxnSpPr>
        <p:spPr>
          <a:xfrm rot="5400000" flipH="1" flipV="1">
            <a:off x="2464074" y="2058406"/>
            <a:ext cx="2148590" cy="841749"/>
          </a:xfrm>
          <a:prstGeom prst="bentConnector2">
            <a:avLst/>
          </a:prstGeom>
          <a:ln>
            <a:solidFill>
              <a:schemeClr val="accent2"/>
            </a:solidFill>
            <a:tailEnd type="triangle"/>
          </a:ln>
        </p:spPr>
        <p:style>
          <a:lnRef idx="3">
            <a:schemeClr val="accent4"/>
          </a:lnRef>
          <a:fillRef idx="0">
            <a:schemeClr val="accent4"/>
          </a:fillRef>
          <a:effectRef idx="2">
            <a:schemeClr val="accent4"/>
          </a:effectRef>
          <a:fontRef idx="minor">
            <a:schemeClr val="tx1"/>
          </a:fontRef>
        </p:style>
      </p:cxnSp>
      <p:grpSp>
        <p:nvGrpSpPr>
          <p:cNvPr id="30" name="Grupo 29">
            <a:extLst>
              <a:ext uri="{FF2B5EF4-FFF2-40B4-BE49-F238E27FC236}">
                <a16:creationId xmlns:a16="http://schemas.microsoft.com/office/drawing/2014/main" xmlns="" id="{55DFC54A-A265-4193-8CDB-1C27BBEB5EBD}"/>
              </a:ext>
            </a:extLst>
          </p:cNvPr>
          <p:cNvGrpSpPr/>
          <p:nvPr/>
        </p:nvGrpSpPr>
        <p:grpSpPr>
          <a:xfrm>
            <a:off x="10313143" y="2340404"/>
            <a:ext cx="1084072" cy="788907"/>
            <a:chOff x="4490921" y="-44156"/>
            <a:chExt cx="1215492" cy="1051874"/>
          </a:xfrm>
        </p:grpSpPr>
        <p:sp>
          <p:nvSpPr>
            <p:cNvPr id="31" name="CuadroTexto 30">
              <a:extLst>
                <a:ext uri="{FF2B5EF4-FFF2-40B4-BE49-F238E27FC236}">
                  <a16:creationId xmlns:a16="http://schemas.microsoft.com/office/drawing/2014/main" xmlns="" id="{BE9956AC-2B7C-4C45-BED0-34469EB56860}"/>
                </a:ext>
              </a:extLst>
            </p:cNvPr>
            <p:cNvSpPr txBox="1"/>
            <p:nvPr/>
          </p:nvSpPr>
          <p:spPr>
            <a:xfrm>
              <a:off x="4490921" y="330611"/>
              <a:ext cx="1215492" cy="677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Integra información de Contrato</a:t>
              </a:r>
            </a:p>
          </p:txBody>
        </p:sp>
        <p:sp>
          <p:nvSpPr>
            <p:cNvPr id="32" name="Rectángulo 31">
              <a:extLst>
                <a:ext uri="{FF2B5EF4-FFF2-40B4-BE49-F238E27FC236}">
                  <a16:creationId xmlns:a16="http://schemas.microsoft.com/office/drawing/2014/main" xmlns="" id="{9CD58D42-FBF2-4513-BF74-D7ECC207D9C8}"/>
                </a:ext>
              </a:extLst>
            </p:cNvPr>
            <p:cNvSpPr/>
            <p:nvPr/>
          </p:nvSpPr>
          <p:spPr>
            <a:xfrm>
              <a:off x="4490921" y="-44156"/>
              <a:ext cx="1215492" cy="368749"/>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sp>
        <p:nvSpPr>
          <p:cNvPr id="33" name="CuadroTexto 32">
            <a:extLst>
              <a:ext uri="{FF2B5EF4-FFF2-40B4-BE49-F238E27FC236}">
                <a16:creationId xmlns:a16="http://schemas.microsoft.com/office/drawing/2014/main" xmlns="" id="{1BB86354-B4A8-4EEB-B462-812019731CBF}"/>
              </a:ext>
            </a:extLst>
          </p:cNvPr>
          <p:cNvSpPr txBox="1"/>
          <p:nvPr/>
        </p:nvSpPr>
        <p:spPr>
          <a:xfrm>
            <a:off x="160525" y="6400800"/>
            <a:ext cx="1935965" cy="369332"/>
          </a:xfrm>
          <a:prstGeom prst="rect">
            <a:avLst/>
          </a:prstGeom>
          <a:noFill/>
        </p:spPr>
        <p:txBody>
          <a:bodyPr wrap="square" rtlCol="0">
            <a:spAutoFit/>
          </a:bodyPr>
          <a:lstStyle/>
          <a:p>
            <a:r>
              <a:rPr lang="es-MX" sz="900" dirty="0">
                <a:solidFill>
                  <a:prstClr val="black"/>
                </a:solidFill>
                <a:latin typeface="Arial" panose="020B0604020202020204" pitchFamily="34" charset="0"/>
                <a:cs typeface="Arial" panose="020B0604020202020204" pitchFamily="34" charset="0"/>
              </a:rPr>
              <a:t>* Se requiere una sesión de Órgano de Gobierno</a:t>
            </a:r>
          </a:p>
        </p:txBody>
      </p:sp>
      <p:grpSp>
        <p:nvGrpSpPr>
          <p:cNvPr id="34" name="Grupo 33">
            <a:extLst>
              <a:ext uri="{FF2B5EF4-FFF2-40B4-BE49-F238E27FC236}">
                <a16:creationId xmlns:a16="http://schemas.microsoft.com/office/drawing/2014/main" xmlns="" id="{9B5C4D72-0E65-4F47-AEC3-7173B5B7248E}"/>
              </a:ext>
            </a:extLst>
          </p:cNvPr>
          <p:cNvGrpSpPr/>
          <p:nvPr/>
        </p:nvGrpSpPr>
        <p:grpSpPr>
          <a:xfrm>
            <a:off x="500748" y="783609"/>
            <a:ext cx="1579801" cy="1233353"/>
            <a:chOff x="2189031" y="1050780"/>
            <a:chExt cx="1421286" cy="1426455"/>
          </a:xfrm>
        </p:grpSpPr>
        <p:sp>
          <p:nvSpPr>
            <p:cNvPr id="35" name="Rectángulo 34">
              <a:extLst>
                <a:ext uri="{FF2B5EF4-FFF2-40B4-BE49-F238E27FC236}">
                  <a16:creationId xmlns:a16="http://schemas.microsoft.com/office/drawing/2014/main" xmlns="" id="{2C02C472-AAE5-47AA-87DE-1AD43468DA55}"/>
                </a:ext>
              </a:extLst>
            </p:cNvPr>
            <p:cNvSpPr/>
            <p:nvPr/>
          </p:nvSpPr>
          <p:spPr>
            <a:xfrm>
              <a:off x="2189032" y="1050780"/>
              <a:ext cx="1421285" cy="372341"/>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sp>
          <p:nvSpPr>
            <p:cNvPr id="36" name="CuadroTexto 35">
              <a:extLst>
                <a:ext uri="{FF2B5EF4-FFF2-40B4-BE49-F238E27FC236}">
                  <a16:creationId xmlns:a16="http://schemas.microsoft.com/office/drawing/2014/main" xmlns="" id="{9846F2F2-7C73-44A2-A675-FCF06F18712A}"/>
                </a:ext>
              </a:extLst>
            </p:cNvPr>
            <p:cNvSpPr txBox="1"/>
            <p:nvPr/>
          </p:nvSpPr>
          <p:spPr>
            <a:xfrm>
              <a:off x="2189031" y="1409342"/>
              <a:ext cx="1421285" cy="106789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Notifica a la CNH, intención</a:t>
              </a:r>
              <a:r>
                <a:rPr lang="es-MX" sz="900" b="1" dirty="0">
                  <a:solidFill>
                    <a:prstClr val="black"/>
                  </a:solidFill>
                  <a:latin typeface="Arial" panose="020B0604020202020204" pitchFamily="34" charset="0"/>
                  <a:cs typeface="Arial" panose="020B0604020202020204" pitchFamily="34" charset="0"/>
                </a:rPr>
                <a:t> para que se  convoque a</a:t>
              </a:r>
              <a:r>
                <a:rPr lang="es-MX" sz="900" dirty="0">
                  <a:solidFill>
                    <a:prstClr val="black"/>
                  </a:solidFill>
                  <a:latin typeface="Arial" panose="020B0604020202020204" pitchFamily="34" charset="0"/>
                  <a:cs typeface="Arial" panose="020B0604020202020204" pitchFamily="34" charset="0"/>
                </a:rPr>
                <a:t> licitación, y </a:t>
              </a:r>
              <a:r>
                <a:rPr lang="es-MX" sz="900" b="1" dirty="0">
                  <a:solidFill>
                    <a:prstClr val="black"/>
                  </a:solidFill>
                  <a:latin typeface="Arial" panose="020B0604020202020204" pitchFamily="34" charset="0"/>
                  <a:cs typeface="Arial" panose="020B0604020202020204" pitchFamily="34" charset="0"/>
                </a:rPr>
                <a:t>solicita la asistencia técnica para seleccionar las Áreas Contractuales </a:t>
              </a:r>
              <a:r>
                <a:rPr lang="es-MX" sz="900" dirty="0">
                  <a:solidFill>
                    <a:prstClr val="black"/>
                  </a:solidFill>
                  <a:latin typeface="Arial" panose="020B0604020202020204" pitchFamily="34" charset="0"/>
                  <a:cs typeface="Arial" panose="020B0604020202020204" pitchFamily="34" charset="0"/>
                </a:rPr>
                <a:t> </a:t>
              </a:r>
            </a:p>
          </p:txBody>
        </p:sp>
      </p:grpSp>
      <p:grpSp>
        <p:nvGrpSpPr>
          <p:cNvPr id="37" name="Grupo 36">
            <a:extLst>
              <a:ext uri="{FF2B5EF4-FFF2-40B4-BE49-F238E27FC236}">
                <a16:creationId xmlns:a16="http://schemas.microsoft.com/office/drawing/2014/main" xmlns="" id="{5520FF8F-3127-4ED3-A73C-7233634E0BF6}"/>
              </a:ext>
            </a:extLst>
          </p:cNvPr>
          <p:cNvGrpSpPr/>
          <p:nvPr/>
        </p:nvGrpSpPr>
        <p:grpSpPr>
          <a:xfrm>
            <a:off x="5907830" y="3304176"/>
            <a:ext cx="1268965" cy="613740"/>
            <a:chOff x="-290274" y="1023515"/>
            <a:chExt cx="1606481" cy="473486"/>
          </a:xfrm>
        </p:grpSpPr>
        <p:sp>
          <p:nvSpPr>
            <p:cNvPr id="38" name="Rectángulo 37">
              <a:extLst>
                <a:ext uri="{FF2B5EF4-FFF2-40B4-BE49-F238E27FC236}">
                  <a16:creationId xmlns:a16="http://schemas.microsoft.com/office/drawing/2014/main" xmlns="" id="{48D00FCA-A3FA-4706-B769-C67F7EFAFAAF}"/>
                </a:ext>
              </a:extLst>
            </p:cNvPr>
            <p:cNvSpPr/>
            <p:nvPr/>
          </p:nvSpPr>
          <p:spPr>
            <a:xfrm>
              <a:off x="-290274" y="1023515"/>
              <a:ext cx="1606481" cy="182951"/>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sp>
          <p:nvSpPr>
            <p:cNvPr id="39" name="CuadroTexto 38">
              <a:extLst>
                <a:ext uri="{FF2B5EF4-FFF2-40B4-BE49-F238E27FC236}">
                  <a16:creationId xmlns:a16="http://schemas.microsoft.com/office/drawing/2014/main" xmlns="" id="{EDB81238-0870-48BF-836D-07CD428D1191}"/>
                </a:ext>
              </a:extLst>
            </p:cNvPr>
            <p:cNvSpPr txBox="1"/>
            <p:nvPr/>
          </p:nvSpPr>
          <p:spPr>
            <a:xfrm>
              <a:off x="-283621" y="1212070"/>
              <a:ext cx="1594488" cy="2849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Emite opinión sobre modelo contractual</a:t>
              </a:r>
            </a:p>
          </p:txBody>
        </p:sp>
      </p:grpSp>
      <p:cxnSp>
        <p:nvCxnSpPr>
          <p:cNvPr id="40" name="Conector angular 120">
            <a:extLst>
              <a:ext uri="{FF2B5EF4-FFF2-40B4-BE49-F238E27FC236}">
                <a16:creationId xmlns:a16="http://schemas.microsoft.com/office/drawing/2014/main" xmlns="" id="{B8E7C9B6-2D05-4C8F-BF46-9E8017E15B66}"/>
              </a:ext>
            </a:extLst>
          </p:cNvPr>
          <p:cNvCxnSpPr>
            <a:cxnSpLocks/>
            <a:endCxn id="61" idx="0"/>
          </p:cNvCxnSpPr>
          <p:nvPr/>
        </p:nvCxnSpPr>
        <p:spPr>
          <a:xfrm flipV="1">
            <a:off x="7176795" y="2341714"/>
            <a:ext cx="1490183" cy="261022"/>
          </a:xfrm>
          <a:prstGeom prst="bentConnector4">
            <a:avLst>
              <a:gd name="adj1" fmla="val 24113"/>
              <a:gd name="adj2" fmla="val 187579"/>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grpSp>
        <p:nvGrpSpPr>
          <p:cNvPr id="41" name="Grupo 40">
            <a:extLst>
              <a:ext uri="{FF2B5EF4-FFF2-40B4-BE49-F238E27FC236}">
                <a16:creationId xmlns:a16="http://schemas.microsoft.com/office/drawing/2014/main" xmlns="" id="{7BDF5DA1-51A4-47E1-BDCD-0ED27C35C627}"/>
              </a:ext>
            </a:extLst>
          </p:cNvPr>
          <p:cNvGrpSpPr/>
          <p:nvPr/>
        </p:nvGrpSpPr>
        <p:grpSpPr>
          <a:xfrm>
            <a:off x="2550900" y="3778211"/>
            <a:ext cx="1168008" cy="574246"/>
            <a:chOff x="1613610" y="3217451"/>
            <a:chExt cx="926025" cy="496905"/>
          </a:xfrm>
        </p:grpSpPr>
        <p:sp>
          <p:nvSpPr>
            <p:cNvPr id="42" name="Rombo 41">
              <a:extLst>
                <a:ext uri="{FF2B5EF4-FFF2-40B4-BE49-F238E27FC236}">
                  <a16:creationId xmlns:a16="http://schemas.microsoft.com/office/drawing/2014/main" xmlns="" id="{A1A8485F-CBAD-4771-BED6-5A037621A498}"/>
                </a:ext>
              </a:extLst>
            </p:cNvPr>
            <p:cNvSpPr/>
            <p:nvPr/>
          </p:nvSpPr>
          <p:spPr>
            <a:xfrm>
              <a:off x="1625074" y="3217451"/>
              <a:ext cx="891102" cy="496905"/>
            </a:xfrm>
            <a:prstGeom prst="diamond">
              <a:avLst/>
            </a:prstGeom>
            <a:solidFill>
              <a:schemeClr val="bg1">
                <a:lumMod val="75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00" dirty="0">
                <a:solidFill>
                  <a:prstClr val="white"/>
                </a:solidFill>
                <a:latin typeface="Arial" panose="020B0604020202020204" pitchFamily="34" charset="0"/>
                <a:cs typeface="Arial" panose="020B0604020202020204" pitchFamily="34" charset="0"/>
              </a:endParaRPr>
            </a:p>
          </p:txBody>
        </p:sp>
        <p:sp>
          <p:nvSpPr>
            <p:cNvPr id="43" name="Rectángulo 42">
              <a:extLst>
                <a:ext uri="{FF2B5EF4-FFF2-40B4-BE49-F238E27FC236}">
                  <a16:creationId xmlns:a16="http://schemas.microsoft.com/office/drawing/2014/main" xmlns="" id="{C2A1A5F5-4BA3-4544-9E37-FD72367B2CD3}"/>
                </a:ext>
              </a:extLst>
            </p:cNvPr>
            <p:cNvSpPr/>
            <p:nvPr/>
          </p:nvSpPr>
          <p:spPr>
            <a:xfrm>
              <a:off x="1613610" y="3341668"/>
              <a:ext cx="926025" cy="31958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900" dirty="0">
                  <a:solidFill>
                    <a:schemeClr val="accent2"/>
                  </a:solidFill>
                  <a:latin typeface="Arial" panose="020B0604020202020204" pitchFamily="34" charset="0"/>
                  <a:cs typeface="Arial" panose="020B0604020202020204" pitchFamily="34" charset="0"/>
                </a:rPr>
                <a:t>Asistencia</a:t>
              </a:r>
              <a:r>
                <a:rPr lang="en-US" sz="900" dirty="0">
                  <a:solidFill>
                    <a:schemeClr val="accent2"/>
                  </a:solidFill>
                  <a:latin typeface="Arial" panose="020B0604020202020204" pitchFamily="34" charset="0"/>
                  <a:cs typeface="Arial" panose="020B0604020202020204" pitchFamily="34" charset="0"/>
                </a:rPr>
                <a:t> </a:t>
              </a:r>
              <a:r>
                <a:rPr lang="es-MX" sz="900" dirty="0">
                  <a:solidFill>
                    <a:schemeClr val="accent2"/>
                  </a:solidFill>
                  <a:latin typeface="Arial" panose="020B0604020202020204" pitchFamily="34" charset="0"/>
                  <a:cs typeface="Arial" panose="020B0604020202020204" pitchFamily="34" charset="0"/>
                </a:rPr>
                <a:t>técnica</a:t>
              </a:r>
              <a:r>
                <a:rPr lang="en-US" sz="900" dirty="0">
                  <a:solidFill>
                    <a:schemeClr val="accent2"/>
                  </a:solidFill>
                  <a:latin typeface="Arial" panose="020B0604020202020204" pitchFamily="34" charset="0"/>
                  <a:cs typeface="Arial" panose="020B0604020202020204" pitchFamily="34" charset="0"/>
                </a:rPr>
                <a:t> </a:t>
              </a:r>
              <a:r>
                <a:rPr lang="es-MX" sz="900" dirty="0">
                  <a:solidFill>
                    <a:schemeClr val="accent2"/>
                  </a:solidFill>
                  <a:latin typeface="Arial" panose="020B0604020202020204" pitchFamily="34" charset="0"/>
                  <a:cs typeface="Arial" panose="020B0604020202020204" pitchFamily="34" charset="0"/>
                </a:rPr>
                <a:t>adicional</a:t>
              </a:r>
            </a:p>
          </p:txBody>
        </p:sp>
      </p:grpSp>
      <p:sp>
        <p:nvSpPr>
          <p:cNvPr id="47" name="CuadroTexto 46">
            <a:extLst>
              <a:ext uri="{FF2B5EF4-FFF2-40B4-BE49-F238E27FC236}">
                <a16:creationId xmlns:a16="http://schemas.microsoft.com/office/drawing/2014/main" xmlns="" id="{C936C3C2-7829-4A73-9854-8E6BE5FA9AC4}"/>
              </a:ext>
            </a:extLst>
          </p:cNvPr>
          <p:cNvSpPr txBox="1"/>
          <p:nvPr/>
        </p:nvSpPr>
        <p:spPr>
          <a:xfrm>
            <a:off x="2962984" y="4358397"/>
            <a:ext cx="311335" cy="230832"/>
          </a:xfrm>
          <a:prstGeom prst="rect">
            <a:avLst/>
          </a:prstGeom>
          <a:noFill/>
        </p:spPr>
        <p:txBody>
          <a:bodyPr wrap="square" rtlCol="0">
            <a:spAutoFit/>
          </a:bodyPr>
          <a:lstStyle/>
          <a:p>
            <a:r>
              <a:rPr lang="es-MX" sz="900" b="1" dirty="0">
                <a:solidFill>
                  <a:schemeClr val="accent2"/>
                </a:solidFill>
                <a:latin typeface="Arial" panose="020B0604020202020204" pitchFamily="34" charset="0"/>
                <a:cs typeface="Arial" panose="020B0604020202020204" pitchFamily="34" charset="0"/>
              </a:rPr>
              <a:t>Sí</a:t>
            </a:r>
          </a:p>
        </p:txBody>
      </p:sp>
      <p:cxnSp>
        <p:nvCxnSpPr>
          <p:cNvPr id="49" name="Conector angular 138">
            <a:extLst>
              <a:ext uri="{FF2B5EF4-FFF2-40B4-BE49-F238E27FC236}">
                <a16:creationId xmlns:a16="http://schemas.microsoft.com/office/drawing/2014/main" xmlns="" id="{7B5E9721-AB95-43EB-8F2C-003475D0657E}"/>
              </a:ext>
            </a:extLst>
          </p:cNvPr>
          <p:cNvCxnSpPr>
            <a:cxnSpLocks/>
            <a:endCxn id="7" idx="0"/>
          </p:cNvCxnSpPr>
          <p:nvPr/>
        </p:nvCxnSpPr>
        <p:spPr>
          <a:xfrm rot="16200000" flipH="1">
            <a:off x="1245432" y="2670380"/>
            <a:ext cx="90433" cy="1"/>
          </a:xfrm>
          <a:prstGeom prst="bentConnector3">
            <a:avLst>
              <a:gd name="adj1" fmla="val -617194"/>
            </a:avLst>
          </a:prstGeom>
          <a:ln>
            <a:solidFill>
              <a:schemeClr val="accent2"/>
            </a:solidFill>
            <a:tailEnd type="triangle"/>
          </a:ln>
        </p:spPr>
        <p:style>
          <a:lnRef idx="3">
            <a:schemeClr val="accent4"/>
          </a:lnRef>
          <a:fillRef idx="0">
            <a:schemeClr val="accent4"/>
          </a:fillRef>
          <a:effectRef idx="2">
            <a:schemeClr val="accent4"/>
          </a:effectRef>
          <a:fontRef idx="minor">
            <a:schemeClr val="tx1"/>
          </a:fontRef>
        </p:style>
      </p:cxnSp>
      <p:grpSp>
        <p:nvGrpSpPr>
          <p:cNvPr id="50" name="Grupo 49">
            <a:extLst>
              <a:ext uri="{FF2B5EF4-FFF2-40B4-BE49-F238E27FC236}">
                <a16:creationId xmlns:a16="http://schemas.microsoft.com/office/drawing/2014/main" xmlns="" id="{6252BF7C-156F-4930-B1FE-C02D83C545CE}"/>
              </a:ext>
            </a:extLst>
          </p:cNvPr>
          <p:cNvGrpSpPr/>
          <p:nvPr/>
        </p:nvGrpSpPr>
        <p:grpSpPr>
          <a:xfrm>
            <a:off x="5907830" y="2117484"/>
            <a:ext cx="1264747" cy="670670"/>
            <a:chOff x="2336319" y="1017920"/>
            <a:chExt cx="1174172" cy="596423"/>
          </a:xfrm>
        </p:grpSpPr>
        <p:sp>
          <p:nvSpPr>
            <p:cNvPr id="51" name="Rectángulo 50">
              <a:extLst>
                <a:ext uri="{FF2B5EF4-FFF2-40B4-BE49-F238E27FC236}">
                  <a16:creationId xmlns:a16="http://schemas.microsoft.com/office/drawing/2014/main" xmlns="" id="{A71BB243-3698-4501-9A8F-9CB6896BCB7F}"/>
                </a:ext>
              </a:extLst>
            </p:cNvPr>
            <p:cNvSpPr/>
            <p:nvPr/>
          </p:nvSpPr>
          <p:spPr>
            <a:xfrm>
              <a:off x="2336319" y="1017920"/>
              <a:ext cx="1174172" cy="258949"/>
            </a:xfrm>
            <a:prstGeom prst="rect">
              <a:avLst/>
            </a:prstGeom>
            <a:ln>
              <a:solidFill>
                <a:schemeClr val="accent3"/>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SHCP</a:t>
              </a:r>
            </a:p>
          </p:txBody>
        </p:sp>
        <p:sp>
          <p:nvSpPr>
            <p:cNvPr id="52" name="CuadroTexto 51">
              <a:extLst>
                <a:ext uri="{FF2B5EF4-FFF2-40B4-BE49-F238E27FC236}">
                  <a16:creationId xmlns:a16="http://schemas.microsoft.com/office/drawing/2014/main" xmlns="" id="{4E17A664-01BF-4C23-BBD9-50C627E1C381}"/>
                </a:ext>
              </a:extLst>
            </p:cNvPr>
            <p:cNvSpPr txBox="1"/>
            <p:nvPr/>
          </p:nvSpPr>
          <p:spPr>
            <a:xfrm>
              <a:off x="2346074" y="1285898"/>
              <a:ext cx="1164417" cy="328445"/>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Emite opinión sobre modelo contractual</a:t>
              </a:r>
            </a:p>
          </p:txBody>
        </p:sp>
      </p:grpSp>
      <p:cxnSp>
        <p:nvCxnSpPr>
          <p:cNvPr id="53" name="Conector angular 145">
            <a:extLst>
              <a:ext uri="{FF2B5EF4-FFF2-40B4-BE49-F238E27FC236}">
                <a16:creationId xmlns:a16="http://schemas.microsoft.com/office/drawing/2014/main" xmlns="" id="{C178FC5F-CCAB-4091-97C9-40049E07BF74}"/>
              </a:ext>
            </a:extLst>
          </p:cNvPr>
          <p:cNvCxnSpPr>
            <a:cxnSpLocks/>
            <a:endCxn id="60" idx="1"/>
          </p:cNvCxnSpPr>
          <p:nvPr/>
        </p:nvCxnSpPr>
        <p:spPr>
          <a:xfrm flipV="1">
            <a:off x="7203174" y="3217131"/>
            <a:ext cx="697256" cy="499740"/>
          </a:xfrm>
          <a:prstGeom prst="bentConnector3">
            <a:avLst>
              <a:gd name="adj1" fmla="val 50000"/>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54" name="Conector angular 148">
            <a:extLst>
              <a:ext uri="{FF2B5EF4-FFF2-40B4-BE49-F238E27FC236}">
                <a16:creationId xmlns:a16="http://schemas.microsoft.com/office/drawing/2014/main" xmlns="" id="{32D3AAC8-FB79-4933-A595-ED248F05D636}"/>
              </a:ext>
            </a:extLst>
          </p:cNvPr>
          <p:cNvCxnSpPr>
            <a:cxnSpLocks/>
            <a:endCxn id="52" idx="1"/>
          </p:cNvCxnSpPr>
          <p:nvPr/>
        </p:nvCxnSpPr>
        <p:spPr>
          <a:xfrm flipV="1">
            <a:off x="4971761" y="2603488"/>
            <a:ext cx="946576" cy="470894"/>
          </a:xfrm>
          <a:prstGeom prst="bentConnector3">
            <a:avLst>
              <a:gd name="adj1" fmla="val 50000"/>
            </a:avLst>
          </a:prstGeom>
          <a:ln>
            <a:solidFill>
              <a:schemeClr val="accent2"/>
            </a:solidFill>
            <a:tailEnd type="triangle"/>
          </a:ln>
        </p:spPr>
        <p:style>
          <a:lnRef idx="3">
            <a:schemeClr val="accent4"/>
          </a:lnRef>
          <a:fillRef idx="0">
            <a:schemeClr val="accent4"/>
          </a:fillRef>
          <a:effectRef idx="2">
            <a:schemeClr val="accent4"/>
          </a:effectRef>
          <a:fontRef idx="minor">
            <a:schemeClr val="tx1"/>
          </a:fontRef>
        </p:style>
      </p:cxnSp>
      <p:cxnSp>
        <p:nvCxnSpPr>
          <p:cNvPr id="55" name="Conector angular 151">
            <a:extLst>
              <a:ext uri="{FF2B5EF4-FFF2-40B4-BE49-F238E27FC236}">
                <a16:creationId xmlns:a16="http://schemas.microsoft.com/office/drawing/2014/main" xmlns="" id="{6390A64E-5F37-42B4-8365-3130194AA098}"/>
              </a:ext>
            </a:extLst>
          </p:cNvPr>
          <p:cNvCxnSpPr>
            <a:cxnSpLocks/>
            <a:endCxn id="39" idx="1"/>
          </p:cNvCxnSpPr>
          <p:nvPr/>
        </p:nvCxnSpPr>
        <p:spPr>
          <a:xfrm>
            <a:off x="4971761" y="3074382"/>
            <a:ext cx="941324" cy="658868"/>
          </a:xfrm>
          <a:prstGeom prst="bentConnector3">
            <a:avLst>
              <a:gd name="adj1" fmla="val 50000"/>
            </a:avLst>
          </a:prstGeom>
          <a:ln>
            <a:solidFill>
              <a:schemeClr val="accent2"/>
            </a:solidFill>
            <a:tailEnd type="triangle"/>
          </a:ln>
        </p:spPr>
        <p:style>
          <a:lnRef idx="3">
            <a:schemeClr val="accent4"/>
          </a:lnRef>
          <a:fillRef idx="0">
            <a:schemeClr val="accent4"/>
          </a:fillRef>
          <a:effectRef idx="2">
            <a:schemeClr val="accent4"/>
          </a:effectRef>
          <a:fontRef idx="minor">
            <a:schemeClr val="tx1"/>
          </a:fontRef>
        </p:style>
      </p:cxnSp>
      <p:grpSp>
        <p:nvGrpSpPr>
          <p:cNvPr id="56" name="Grupo 55">
            <a:extLst>
              <a:ext uri="{FF2B5EF4-FFF2-40B4-BE49-F238E27FC236}">
                <a16:creationId xmlns:a16="http://schemas.microsoft.com/office/drawing/2014/main" xmlns="" id="{466B1176-17D7-4EA3-84A8-9192A71F014A}"/>
              </a:ext>
            </a:extLst>
          </p:cNvPr>
          <p:cNvGrpSpPr/>
          <p:nvPr/>
        </p:nvGrpSpPr>
        <p:grpSpPr>
          <a:xfrm>
            <a:off x="3944015" y="2939253"/>
            <a:ext cx="1037415" cy="747862"/>
            <a:chOff x="3050678" y="4627902"/>
            <a:chExt cx="1004375" cy="747862"/>
          </a:xfrm>
        </p:grpSpPr>
        <p:sp>
          <p:nvSpPr>
            <p:cNvPr id="57" name="CuadroTexto 56">
              <a:extLst>
                <a:ext uri="{FF2B5EF4-FFF2-40B4-BE49-F238E27FC236}">
                  <a16:creationId xmlns:a16="http://schemas.microsoft.com/office/drawing/2014/main" xmlns="" id="{EDCC6F32-BC4C-4A2A-9AFA-A147B74BA3E6}"/>
                </a:ext>
              </a:extLst>
            </p:cNvPr>
            <p:cNvSpPr txBox="1"/>
            <p:nvPr/>
          </p:nvSpPr>
          <p:spPr>
            <a:xfrm>
              <a:off x="3055044" y="4867933"/>
              <a:ext cx="990648" cy="507831"/>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a:defRPr sz="1000"/>
              </a:lvl1pPr>
            </a:lstStyle>
            <a:p>
              <a:pPr algn="ctr"/>
              <a:r>
                <a:rPr lang="es-MX" sz="900" dirty="0">
                  <a:solidFill>
                    <a:prstClr val="black"/>
                  </a:solidFill>
                  <a:latin typeface="Arial" panose="020B0604020202020204" pitchFamily="34" charset="0"/>
                  <a:cs typeface="Arial" panose="020B0604020202020204" pitchFamily="34" charset="0"/>
                </a:rPr>
                <a:t>Solicita opinión sobre modelo contractual</a:t>
              </a:r>
            </a:p>
          </p:txBody>
        </p:sp>
        <p:sp>
          <p:nvSpPr>
            <p:cNvPr id="58" name="Rectángulo 57">
              <a:extLst>
                <a:ext uri="{FF2B5EF4-FFF2-40B4-BE49-F238E27FC236}">
                  <a16:creationId xmlns:a16="http://schemas.microsoft.com/office/drawing/2014/main" xmlns="" id="{A4E2F07A-309B-475E-9E77-90E739886628}"/>
                </a:ext>
              </a:extLst>
            </p:cNvPr>
            <p:cNvSpPr/>
            <p:nvPr/>
          </p:nvSpPr>
          <p:spPr>
            <a:xfrm>
              <a:off x="3050678" y="4627902"/>
              <a:ext cx="1004375" cy="240031"/>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grpSp>
        <p:nvGrpSpPr>
          <p:cNvPr id="59" name="Grupo 58">
            <a:extLst>
              <a:ext uri="{FF2B5EF4-FFF2-40B4-BE49-F238E27FC236}">
                <a16:creationId xmlns:a16="http://schemas.microsoft.com/office/drawing/2014/main" xmlns="" id="{2B31A69D-95D7-47A4-8D4F-CA0C2F290C60}"/>
              </a:ext>
            </a:extLst>
          </p:cNvPr>
          <p:cNvGrpSpPr/>
          <p:nvPr/>
        </p:nvGrpSpPr>
        <p:grpSpPr>
          <a:xfrm>
            <a:off x="7895455" y="2341714"/>
            <a:ext cx="1543045" cy="1475581"/>
            <a:chOff x="3007227" y="2657289"/>
            <a:chExt cx="1010216" cy="2481712"/>
          </a:xfrm>
        </p:grpSpPr>
        <p:sp>
          <p:nvSpPr>
            <p:cNvPr id="60" name="CuadroTexto 59">
              <a:extLst>
                <a:ext uri="{FF2B5EF4-FFF2-40B4-BE49-F238E27FC236}">
                  <a16:creationId xmlns:a16="http://schemas.microsoft.com/office/drawing/2014/main" xmlns="" id="{8B93C612-AC34-4E3D-AA98-FA28BB96C99C}"/>
                </a:ext>
              </a:extLst>
            </p:cNvPr>
            <p:cNvSpPr txBox="1"/>
            <p:nvPr/>
          </p:nvSpPr>
          <p:spPr>
            <a:xfrm>
              <a:off x="3010484" y="3120223"/>
              <a:ext cx="1006959" cy="201877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Definido el Modelo Contractual, determina los Términos y Condiciones Técnicos, y solicita las  condiciones económicas relativas a los términos fiscales y mecanismo de adjudicación</a:t>
              </a:r>
              <a:endParaRPr lang="es-MX" sz="900" dirty="0">
                <a:solidFill>
                  <a:schemeClr val="tx1"/>
                </a:solidFill>
                <a:latin typeface="Arial" panose="020B0604020202020204" pitchFamily="34" charset="0"/>
                <a:cs typeface="Arial" panose="020B0604020202020204" pitchFamily="34" charset="0"/>
              </a:endParaRPr>
            </a:p>
          </p:txBody>
        </p:sp>
        <p:sp>
          <p:nvSpPr>
            <p:cNvPr id="61" name="Rectángulo 60">
              <a:extLst>
                <a:ext uri="{FF2B5EF4-FFF2-40B4-BE49-F238E27FC236}">
                  <a16:creationId xmlns:a16="http://schemas.microsoft.com/office/drawing/2014/main" xmlns="" id="{8F59C461-DB86-42CF-98E0-92727D933D61}"/>
                </a:ext>
              </a:extLst>
            </p:cNvPr>
            <p:cNvSpPr/>
            <p:nvPr/>
          </p:nvSpPr>
          <p:spPr>
            <a:xfrm>
              <a:off x="3007227" y="2657289"/>
              <a:ext cx="1010216" cy="459495"/>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sp>
        <p:nvSpPr>
          <p:cNvPr id="63" name="Rectángulo 62">
            <a:extLst>
              <a:ext uri="{FF2B5EF4-FFF2-40B4-BE49-F238E27FC236}">
                <a16:creationId xmlns:a16="http://schemas.microsoft.com/office/drawing/2014/main" xmlns="" id="{1BF8D29A-DCAE-46BA-810F-557287351C1F}"/>
              </a:ext>
            </a:extLst>
          </p:cNvPr>
          <p:cNvSpPr/>
          <p:nvPr/>
        </p:nvSpPr>
        <p:spPr>
          <a:xfrm>
            <a:off x="11358536" y="4454900"/>
            <a:ext cx="784847" cy="21118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MX" sz="900" b="1" dirty="0">
                <a:solidFill>
                  <a:schemeClr val="accent2"/>
                </a:solidFill>
                <a:latin typeface="Arial" panose="020B0604020202020204" pitchFamily="34" charset="0"/>
                <a:cs typeface="Arial" panose="020B0604020202020204" pitchFamily="34" charset="0"/>
              </a:rPr>
              <a:t>Continúa</a:t>
            </a:r>
            <a:r>
              <a:rPr lang="en-US" sz="900" b="1" dirty="0">
                <a:solidFill>
                  <a:schemeClr val="accent2"/>
                </a:solidFill>
                <a:latin typeface="Arial" panose="020B0604020202020204" pitchFamily="34" charset="0"/>
                <a:cs typeface="Arial" panose="020B0604020202020204" pitchFamily="34" charset="0"/>
              </a:rPr>
              <a:t>...</a:t>
            </a:r>
          </a:p>
        </p:txBody>
      </p:sp>
      <p:cxnSp>
        <p:nvCxnSpPr>
          <p:cNvPr id="64" name="Conector recto 63">
            <a:extLst>
              <a:ext uri="{FF2B5EF4-FFF2-40B4-BE49-F238E27FC236}">
                <a16:creationId xmlns:a16="http://schemas.microsoft.com/office/drawing/2014/main" xmlns="" id="{20C70755-0440-43FE-A7A8-93D79C7E8B60}"/>
              </a:ext>
            </a:extLst>
          </p:cNvPr>
          <p:cNvCxnSpPr>
            <a:cxnSpLocks/>
            <a:endCxn id="31" idx="1"/>
          </p:cNvCxnSpPr>
          <p:nvPr/>
        </p:nvCxnSpPr>
        <p:spPr>
          <a:xfrm>
            <a:off x="9428064" y="2871431"/>
            <a:ext cx="885079" cy="3965"/>
          </a:xfrm>
          <a:prstGeom prst="line">
            <a:avLst/>
          </a:prstGeom>
        </p:spPr>
        <p:style>
          <a:lnRef idx="2">
            <a:schemeClr val="accent4"/>
          </a:lnRef>
          <a:fillRef idx="0">
            <a:schemeClr val="accent4"/>
          </a:fillRef>
          <a:effectRef idx="1">
            <a:schemeClr val="accent4"/>
          </a:effectRef>
          <a:fontRef idx="minor">
            <a:schemeClr val="tx1"/>
          </a:fontRef>
        </p:style>
      </p:cxnSp>
      <p:sp>
        <p:nvSpPr>
          <p:cNvPr id="68" name="CuadroTexto 67">
            <a:extLst>
              <a:ext uri="{FF2B5EF4-FFF2-40B4-BE49-F238E27FC236}">
                <a16:creationId xmlns:a16="http://schemas.microsoft.com/office/drawing/2014/main" xmlns="" id="{BCD9F617-199F-431C-A47B-73EAA9DA18DE}"/>
              </a:ext>
            </a:extLst>
          </p:cNvPr>
          <p:cNvSpPr txBox="1"/>
          <p:nvPr/>
        </p:nvSpPr>
        <p:spPr>
          <a:xfrm>
            <a:off x="2949201" y="3553575"/>
            <a:ext cx="336588" cy="230832"/>
          </a:xfrm>
          <a:prstGeom prst="rect">
            <a:avLst/>
          </a:prstGeom>
          <a:noFill/>
        </p:spPr>
        <p:txBody>
          <a:bodyPr wrap="square" rtlCol="0">
            <a:spAutoFit/>
          </a:bodyPr>
          <a:lstStyle/>
          <a:p>
            <a:r>
              <a:rPr lang="es-MX" sz="900" b="1" dirty="0">
                <a:solidFill>
                  <a:schemeClr val="accent2"/>
                </a:solidFill>
                <a:latin typeface="Arial" panose="020B0604020202020204" pitchFamily="34" charset="0"/>
                <a:cs typeface="Arial" panose="020B0604020202020204" pitchFamily="34" charset="0"/>
              </a:rPr>
              <a:t>No</a:t>
            </a:r>
          </a:p>
        </p:txBody>
      </p:sp>
      <p:grpSp>
        <p:nvGrpSpPr>
          <p:cNvPr id="71" name="Grupo 70">
            <a:extLst>
              <a:ext uri="{FF2B5EF4-FFF2-40B4-BE49-F238E27FC236}">
                <a16:creationId xmlns:a16="http://schemas.microsoft.com/office/drawing/2014/main" xmlns="" id="{67E29336-403A-4266-A392-5B66A6D7D209}"/>
              </a:ext>
            </a:extLst>
          </p:cNvPr>
          <p:cNvGrpSpPr/>
          <p:nvPr/>
        </p:nvGrpSpPr>
        <p:grpSpPr>
          <a:xfrm>
            <a:off x="7895456" y="4188672"/>
            <a:ext cx="1543044" cy="555342"/>
            <a:chOff x="2341199" y="1070522"/>
            <a:chExt cx="1216535" cy="680951"/>
          </a:xfrm>
        </p:grpSpPr>
        <p:sp>
          <p:nvSpPr>
            <p:cNvPr id="72" name="Rectángulo 71">
              <a:extLst>
                <a:ext uri="{FF2B5EF4-FFF2-40B4-BE49-F238E27FC236}">
                  <a16:creationId xmlns:a16="http://schemas.microsoft.com/office/drawing/2014/main" xmlns="" id="{75E66F7C-D0B6-416D-B19D-C6F55A69D406}"/>
                </a:ext>
              </a:extLst>
            </p:cNvPr>
            <p:cNvSpPr/>
            <p:nvPr/>
          </p:nvSpPr>
          <p:spPr>
            <a:xfrm>
              <a:off x="2341199" y="1070522"/>
              <a:ext cx="1216535" cy="258949"/>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SHCP</a:t>
              </a:r>
            </a:p>
          </p:txBody>
        </p:sp>
        <p:sp>
          <p:nvSpPr>
            <p:cNvPr id="73" name="CuadroTexto 72">
              <a:extLst>
                <a:ext uri="{FF2B5EF4-FFF2-40B4-BE49-F238E27FC236}">
                  <a16:creationId xmlns:a16="http://schemas.microsoft.com/office/drawing/2014/main" xmlns="" id="{730E48BA-AE12-4DE3-80F7-6F3ADDD3607B}"/>
                </a:ext>
              </a:extLst>
            </p:cNvPr>
            <p:cNvSpPr txBox="1"/>
            <p:nvPr/>
          </p:nvSpPr>
          <p:spPr>
            <a:xfrm>
              <a:off x="2345744" y="1298604"/>
              <a:ext cx="1211979" cy="45286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Analiza la información proporcionada</a:t>
              </a:r>
            </a:p>
          </p:txBody>
        </p:sp>
      </p:grpSp>
      <p:cxnSp>
        <p:nvCxnSpPr>
          <p:cNvPr id="121" name="Conector recto de flecha 120">
            <a:extLst>
              <a:ext uri="{FF2B5EF4-FFF2-40B4-BE49-F238E27FC236}">
                <a16:creationId xmlns:a16="http://schemas.microsoft.com/office/drawing/2014/main" xmlns="" id="{F2645C56-0610-42D8-A4AD-FB0FBABE7FD8}"/>
              </a:ext>
            </a:extLst>
          </p:cNvPr>
          <p:cNvCxnSpPr>
            <a:cxnSpLocks/>
            <a:stCxn id="60" idx="2"/>
            <a:endCxn id="72" idx="0"/>
          </p:cNvCxnSpPr>
          <p:nvPr/>
        </p:nvCxnSpPr>
        <p:spPr>
          <a:xfrm flipH="1">
            <a:off x="8666978" y="3817295"/>
            <a:ext cx="2487" cy="371377"/>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grpSp>
        <p:nvGrpSpPr>
          <p:cNvPr id="124" name="Grupo 123">
            <a:extLst>
              <a:ext uri="{FF2B5EF4-FFF2-40B4-BE49-F238E27FC236}">
                <a16:creationId xmlns:a16="http://schemas.microsoft.com/office/drawing/2014/main" xmlns="" id="{911E817C-129F-4AFD-8FBC-9B2153D7FFF9}"/>
              </a:ext>
            </a:extLst>
          </p:cNvPr>
          <p:cNvGrpSpPr/>
          <p:nvPr/>
        </p:nvGrpSpPr>
        <p:grpSpPr>
          <a:xfrm>
            <a:off x="8098214" y="4988927"/>
            <a:ext cx="1168008" cy="574246"/>
            <a:chOff x="1613610" y="3217451"/>
            <a:chExt cx="926025" cy="496905"/>
          </a:xfrm>
        </p:grpSpPr>
        <p:sp>
          <p:nvSpPr>
            <p:cNvPr id="125" name="Rombo 124">
              <a:extLst>
                <a:ext uri="{FF2B5EF4-FFF2-40B4-BE49-F238E27FC236}">
                  <a16:creationId xmlns:a16="http://schemas.microsoft.com/office/drawing/2014/main" xmlns="" id="{9518A878-D674-411A-B2B6-ED99D108AEE9}"/>
                </a:ext>
              </a:extLst>
            </p:cNvPr>
            <p:cNvSpPr/>
            <p:nvPr/>
          </p:nvSpPr>
          <p:spPr>
            <a:xfrm>
              <a:off x="1625074" y="3217451"/>
              <a:ext cx="891102" cy="496905"/>
            </a:xfrm>
            <a:prstGeom prst="diamond">
              <a:avLst/>
            </a:prstGeom>
            <a:solidFill>
              <a:schemeClr val="bg1">
                <a:lumMod val="75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900" dirty="0">
                <a:solidFill>
                  <a:prstClr val="white"/>
                </a:solidFill>
                <a:latin typeface="Arial" panose="020B0604020202020204" pitchFamily="34" charset="0"/>
                <a:cs typeface="Arial" panose="020B0604020202020204" pitchFamily="34" charset="0"/>
              </a:endParaRPr>
            </a:p>
          </p:txBody>
        </p:sp>
        <p:sp>
          <p:nvSpPr>
            <p:cNvPr id="126" name="Rectángulo 125">
              <a:extLst>
                <a:ext uri="{FF2B5EF4-FFF2-40B4-BE49-F238E27FC236}">
                  <a16:creationId xmlns:a16="http://schemas.microsoft.com/office/drawing/2014/main" xmlns="" id="{C6DE6955-8E68-4ABE-BA7D-721E9396B819}"/>
                </a:ext>
              </a:extLst>
            </p:cNvPr>
            <p:cNvSpPr/>
            <p:nvPr/>
          </p:nvSpPr>
          <p:spPr>
            <a:xfrm>
              <a:off x="1613610" y="3341668"/>
              <a:ext cx="926025" cy="31958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s-MX" sz="900" dirty="0">
                  <a:solidFill>
                    <a:schemeClr val="accent2"/>
                  </a:solidFill>
                  <a:latin typeface="Arial" panose="020B0604020202020204" pitchFamily="34" charset="0"/>
                  <a:cs typeface="Arial" panose="020B0604020202020204" pitchFamily="34" charset="0"/>
                </a:rPr>
                <a:t>Información adicional</a:t>
              </a:r>
            </a:p>
          </p:txBody>
        </p:sp>
      </p:grpSp>
      <p:sp>
        <p:nvSpPr>
          <p:cNvPr id="127" name="CuadroTexto 126">
            <a:extLst>
              <a:ext uri="{FF2B5EF4-FFF2-40B4-BE49-F238E27FC236}">
                <a16:creationId xmlns:a16="http://schemas.microsoft.com/office/drawing/2014/main" xmlns="" id="{057069B7-6B03-4CE4-9104-DA805D5C0488}"/>
              </a:ext>
            </a:extLst>
          </p:cNvPr>
          <p:cNvSpPr txBox="1"/>
          <p:nvPr/>
        </p:nvSpPr>
        <p:spPr>
          <a:xfrm>
            <a:off x="7750832" y="5408248"/>
            <a:ext cx="311335" cy="230832"/>
          </a:xfrm>
          <a:prstGeom prst="rect">
            <a:avLst/>
          </a:prstGeom>
          <a:noFill/>
        </p:spPr>
        <p:txBody>
          <a:bodyPr wrap="square" rtlCol="0">
            <a:spAutoFit/>
          </a:bodyPr>
          <a:lstStyle/>
          <a:p>
            <a:r>
              <a:rPr lang="es-MX" sz="900" b="1" dirty="0">
                <a:solidFill>
                  <a:schemeClr val="accent2"/>
                </a:solidFill>
                <a:latin typeface="Arial" panose="020B0604020202020204" pitchFamily="34" charset="0"/>
                <a:cs typeface="Arial" panose="020B0604020202020204" pitchFamily="34" charset="0"/>
              </a:rPr>
              <a:t>Sí</a:t>
            </a:r>
          </a:p>
        </p:txBody>
      </p:sp>
      <p:sp>
        <p:nvSpPr>
          <p:cNvPr id="128" name="CuadroTexto 127">
            <a:extLst>
              <a:ext uri="{FF2B5EF4-FFF2-40B4-BE49-F238E27FC236}">
                <a16:creationId xmlns:a16="http://schemas.microsoft.com/office/drawing/2014/main" xmlns="" id="{B09F35DA-D20D-4ED1-9CB4-E0CF95B60682}"/>
              </a:ext>
            </a:extLst>
          </p:cNvPr>
          <p:cNvSpPr txBox="1"/>
          <p:nvPr/>
        </p:nvSpPr>
        <p:spPr>
          <a:xfrm>
            <a:off x="9405041" y="5413569"/>
            <a:ext cx="336588" cy="230832"/>
          </a:xfrm>
          <a:prstGeom prst="rect">
            <a:avLst/>
          </a:prstGeom>
          <a:noFill/>
        </p:spPr>
        <p:txBody>
          <a:bodyPr wrap="square" rtlCol="0">
            <a:spAutoFit/>
          </a:bodyPr>
          <a:lstStyle/>
          <a:p>
            <a:r>
              <a:rPr lang="es-MX" sz="900" b="1" dirty="0">
                <a:solidFill>
                  <a:schemeClr val="accent2"/>
                </a:solidFill>
                <a:latin typeface="Arial" panose="020B0604020202020204" pitchFamily="34" charset="0"/>
                <a:cs typeface="Arial" panose="020B0604020202020204" pitchFamily="34" charset="0"/>
              </a:rPr>
              <a:t>No</a:t>
            </a:r>
          </a:p>
        </p:txBody>
      </p:sp>
      <p:cxnSp>
        <p:nvCxnSpPr>
          <p:cNvPr id="129" name="Conector recto de flecha 128">
            <a:extLst>
              <a:ext uri="{FF2B5EF4-FFF2-40B4-BE49-F238E27FC236}">
                <a16:creationId xmlns:a16="http://schemas.microsoft.com/office/drawing/2014/main" xmlns="" id="{3A2FB110-CF10-4ACB-8514-6EEFBE18F4AB}"/>
              </a:ext>
            </a:extLst>
          </p:cNvPr>
          <p:cNvCxnSpPr>
            <a:cxnSpLocks/>
            <a:stCxn id="73" idx="2"/>
            <a:endCxn id="125" idx="0"/>
          </p:cNvCxnSpPr>
          <p:nvPr/>
        </p:nvCxnSpPr>
        <p:spPr>
          <a:xfrm>
            <a:off x="8669854" y="4744014"/>
            <a:ext cx="4800" cy="244913"/>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grpSp>
        <p:nvGrpSpPr>
          <p:cNvPr id="132" name="Grupo 131">
            <a:extLst>
              <a:ext uri="{FF2B5EF4-FFF2-40B4-BE49-F238E27FC236}">
                <a16:creationId xmlns:a16="http://schemas.microsoft.com/office/drawing/2014/main" xmlns="" id="{487BF3BA-F7B2-4364-868A-B038AC27B882}"/>
              </a:ext>
            </a:extLst>
          </p:cNvPr>
          <p:cNvGrpSpPr/>
          <p:nvPr/>
        </p:nvGrpSpPr>
        <p:grpSpPr>
          <a:xfrm>
            <a:off x="5980892" y="4699643"/>
            <a:ext cx="1543044" cy="832341"/>
            <a:chOff x="2341199" y="1070522"/>
            <a:chExt cx="1216535" cy="1020604"/>
          </a:xfrm>
        </p:grpSpPr>
        <p:sp>
          <p:nvSpPr>
            <p:cNvPr id="133" name="Rectángulo 132">
              <a:extLst>
                <a:ext uri="{FF2B5EF4-FFF2-40B4-BE49-F238E27FC236}">
                  <a16:creationId xmlns:a16="http://schemas.microsoft.com/office/drawing/2014/main" xmlns="" id="{EF8A4ADF-0F56-4BF9-ABBF-4574A41BB67F}"/>
                </a:ext>
              </a:extLst>
            </p:cNvPr>
            <p:cNvSpPr/>
            <p:nvPr/>
          </p:nvSpPr>
          <p:spPr>
            <a:xfrm>
              <a:off x="2341199" y="1070522"/>
              <a:ext cx="1216535" cy="258949"/>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SHCP</a:t>
              </a:r>
            </a:p>
          </p:txBody>
        </p:sp>
        <p:sp>
          <p:nvSpPr>
            <p:cNvPr id="134" name="CuadroTexto 133">
              <a:extLst>
                <a:ext uri="{FF2B5EF4-FFF2-40B4-BE49-F238E27FC236}">
                  <a16:creationId xmlns:a16="http://schemas.microsoft.com/office/drawing/2014/main" xmlns="" id="{976DD7F2-E19E-429F-8419-151162E8D497}"/>
                </a:ext>
              </a:extLst>
            </p:cNvPr>
            <p:cNvSpPr txBox="1"/>
            <p:nvPr/>
          </p:nvSpPr>
          <p:spPr>
            <a:xfrm>
              <a:off x="2345744" y="1298605"/>
              <a:ext cx="1211979" cy="7925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Solicita a SENER o CNH, la información técnica adicional que considere necesaria</a:t>
              </a:r>
            </a:p>
          </p:txBody>
        </p:sp>
      </p:grpSp>
      <p:grpSp>
        <p:nvGrpSpPr>
          <p:cNvPr id="135" name="Grupo 134">
            <a:extLst>
              <a:ext uri="{FF2B5EF4-FFF2-40B4-BE49-F238E27FC236}">
                <a16:creationId xmlns:a16="http://schemas.microsoft.com/office/drawing/2014/main" xmlns="" id="{EDAA624D-1AFF-4CF6-864A-BCED7C560039}"/>
              </a:ext>
            </a:extLst>
          </p:cNvPr>
          <p:cNvGrpSpPr/>
          <p:nvPr/>
        </p:nvGrpSpPr>
        <p:grpSpPr>
          <a:xfrm>
            <a:off x="9815506" y="4765845"/>
            <a:ext cx="1543044" cy="832341"/>
            <a:chOff x="2341199" y="1070522"/>
            <a:chExt cx="1216535" cy="1020604"/>
          </a:xfrm>
        </p:grpSpPr>
        <p:sp>
          <p:nvSpPr>
            <p:cNvPr id="136" name="Rectángulo 135">
              <a:extLst>
                <a:ext uri="{FF2B5EF4-FFF2-40B4-BE49-F238E27FC236}">
                  <a16:creationId xmlns:a16="http://schemas.microsoft.com/office/drawing/2014/main" xmlns="" id="{458D0747-918F-4D57-8AB0-94877559D76D}"/>
                </a:ext>
              </a:extLst>
            </p:cNvPr>
            <p:cNvSpPr/>
            <p:nvPr/>
          </p:nvSpPr>
          <p:spPr>
            <a:xfrm>
              <a:off x="2341199" y="1070522"/>
              <a:ext cx="1216535" cy="258949"/>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SHCP</a:t>
              </a:r>
            </a:p>
          </p:txBody>
        </p:sp>
        <p:sp>
          <p:nvSpPr>
            <p:cNvPr id="137" name="CuadroTexto 136">
              <a:extLst>
                <a:ext uri="{FF2B5EF4-FFF2-40B4-BE49-F238E27FC236}">
                  <a16:creationId xmlns:a16="http://schemas.microsoft.com/office/drawing/2014/main" xmlns="" id="{DB4E9E30-8D47-4E0F-A633-6F3C672DBFE3}"/>
                </a:ext>
              </a:extLst>
            </p:cNvPr>
            <p:cNvSpPr txBox="1"/>
            <p:nvPr/>
          </p:nvSpPr>
          <p:spPr>
            <a:xfrm>
              <a:off x="2345744" y="1298605"/>
              <a:ext cx="1211979" cy="7925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S" sz="900" dirty="0">
                  <a:solidFill>
                    <a:prstClr val="black"/>
                  </a:solidFill>
                  <a:latin typeface="Arial" panose="020B0604020202020204" pitchFamily="34" charset="0"/>
                  <a:cs typeface="Arial" panose="020B0604020202020204" pitchFamily="34" charset="0"/>
                </a:rPr>
                <a:t>Remite condiciones económicas para el contrato y mecanismo de adjudicación</a:t>
              </a:r>
              <a:endParaRPr lang="es-MX" sz="900" dirty="0">
                <a:solidFill>
                  <a:prstClr val="black"/>
                </a:solidFill>
                <a:latin typeface="Arial" panose="020B0604020202020204" pitchFamily="34" charset="0"/>
                <a:cs typeface="Arial" panose="020B0604020202020204" pitchFamily="34" charset="0"/>
              </a:endParaRPr>
            </a:p>
          </p:txBody>
        </p:sp>
      </p:grpSp>
      <p:cxnSp>
        <p:nvCxnSpPr>
          <p:cNvPr id="139" name="Conector recto de flecha 138">
            <a:extLst>
              <a:ext uri="{FF2B5EF4-FFF2-40B4-BE49-F238E27FC236}">
                <a16:creationId xmlns:a16="http://schemas.microsoft.com/office/drawing/2014/main" xmlns="" id="{3EF721F3-01B3-4495-AFE0-73059D513F1D}"/>
              </a:ext>
            </a:extLst>
          </p:cNvPr>
          <p:cNvCxnSpPr>
            <a:cxnSpLocks/>
            <a:stCxn id="125" idx="1"/>
            <a:endCxn id="134" idx="3"/>
          </p:cNvCxnSpPr>
          <p:nvPr/>
        </p:nvCxnSpPr>
        <p:spPr>
          <a:xfrm flipH="1" flipV="1">
            <a:off x="7523922" y="5208819"/>
            <a:ext cx="588752" cy="67231"/>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144" name="Conector recto de flecha 143">
            <a:extLst>
              <a:ext uri="{FF2B5EF4-FFF2-40B4-BE49-F238E27FC236}">
                <a16:creationId xmlns:a16="http://schemas.microsoft.com/office/drawing/2014/main" xmlns="" id="{7DE59EEB-B12A-452C-920C-EA3C0938716C}"/>
              </a:ext>
            </a:extLst>
          </p:cNvPr>
          <p:cNvCxnSpPr>
            <a:cxnSpLocks/>
            <a:stCxn id="125" idx="3"/>
            <a:endCxn id="137" idx="1"/>
          </p:cNvCxnSpPr>
          <p:nvPr/>
        </p:nvCxnSpPr>
        <p:spPr>
          <a:xfrm flipV="1">
            <a:off x="9236633" y="5275021"/>
            <a:ext cx="584638" cy="1029"/>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150" name="Conector angular 145">
            <a:extLst>
              <a:ext uri="{FF2B5EF4-FFF2-40B4-BE49-F238E27FC236}">
                <a16:creationId xmlns:a16="http://schemas.microsoft.com/office/drawing/2014/main" xmlns="" id="{E769533F-080B-4788-A79D-2C49BEC5FB3A}"/>
              </a:ext>
            </a:extLst>
          </p:cNvPr>
          <p:cNvCxnSpPr>
            <a:cxnSpLocks/>
            <a:stCxn id="137" idx="3"/>
            <a:endCxn id="63" idx="2"/>
          </p:cNvCxnSpPr>
          <p:nvPr/>
        </p:nvCxnSpPr>
        <p:spPr>
          <a:xfrm flipV="1">
            <a:off x="11358536" y="4666083"/>
            <a:ext cx="392424" cy="608938"/>
          </a:xfrm>
          <a:prstGeom prst="bentConnector2">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56" name="Conector angular 166">
            <a:extLst>
              <a:ext uri="{FF2B5EF4-FFF2-40B4-BE49-F238E27FC236}">
                <a16:creationId xmlns:a16="http://schemas.microsoft.com/office/drawing/2014/main" xmlns="" id="{7E81E16B-5FF5-40E7-94EE-06D805DEAB39}"/>
              </a:ext>
            </a:extLst>
          </p:cNvPr>
          <p:cNvCxnSpPr>
            <a:cxnSpLocks/>
            <a:stCxn id="27" idx="1"/>
            <a:endCxn id="11" idx="2"/>
          </p:cNvCxnSpPr>
          <p:nvPr/>
        </p:nvCxnSpPr>
        <p:spPr>
          <a:xfrm rot="10800000">
            <a:off x="1290650" y="4612981"/>
            <a:ext cx="1265497" cy="1051785"/>
          </a:xfrm>
          <a:prstGeom prst="bentConnector2">
            <a:avLst/>
          </a:prstGeom>
          <a:ln>
            <a:solidFill>
              <a:schemeClr val="accent2"/>
            </a:solidFill>
            <a:tailEnd type="triangle"/>
          </a:ln>
        </p:spPr>
        <p:style>
          <a:lnRef idx="3">
            <a:schemeClr val="accent4"/>
          </a:lnRef>
          <a:fillRef idx="0">
            <a:schemeClr val="accent4"/>
          </a:fillRef>
          <a:effectRef idx="2">
            <a:schemeClr val="accent4"/>
          </a:effectRef>
          <a:fontRef idx="minor">
            <a:schemeClr val="tx1"/>
          </a:fontRef>
        </p:style>
      </p:cxnSp>
      <p:cxnSp>
        <p:nvCxnSpPr>
          <p:cNvPr id="159" name="Conector recto de flecha 158">
            <a:extLst>
              <a:ext uri="{FF2B5EF4-FFF2-40B4-BE49-F238E27FC236}">
                <a16:creationId xmlns:a16="http://schemas.microsoft.com/office/drawing/2014/main" xmlns="" id="{1FA6F7BE-9957-45D3-9BB0-C625EA424C9D}"/>
              </a:ext>
            </a:extLst>
          </p:cNvPr>
          <p:cNvCxnSpPr>
            <a:cxnSpLocks/>
          </p:cNvCxnSpPr>
          <p:nvPr/>
        </p:nvCxnSpPr>
        <p:spPr>
          <a:xfrm flipV="1">
            <a:off x="2096490" y="4054802"/>
            <a:ext cx="470352" cy="3483"/>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169" name="Conector recto de flecha 168">
            <a:extLst>
              <a:ext uri="{FF2B5EF4-FFF2-40B4-BE49-F238E27FC236}">
                <a16:creationId xmlns:a16="http://schemas.microsoft.com/office/drawing/2014/main" xmlns="" id="{C8C2CAA6-2279-40DD-A1D2-5B9271713B30}"/>
              </a:ext>
            </a:extLst>
          </p:cNvPr>
          <p:cNvCxnSpPr>
            <a:cxnSpLocks/>
            <a:stCxn id="47" idx="2"/>
            <a:endCxn id="28" idx="0"/>
          </p:cNvCxnSpPr>
          <p:nvPr/>
        </p:nvCxnSpPr>
        <p:spPr>
          <a:xfrm>
            <a:off x="3118652" y="4589229"/>
            <a:ext cx="1250" cy="568585"/>
          </a:xfrm>
          <a:prstGeom prst="straightConnector1">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655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4784CC0A-3A37-4DF5-8D2C-F6C618DEC39B}"/>
              </a:ext>
            </a:extLst>
          </p:cNvPr>
          <p:cNvSpPr>
            <a:spLocks noGrp="1"/>
          </p:cNvSpPr>
          <p:nvPr>
            <p:ph type="title"/>
          </p:nvPr>
        </p:nvSpPr>
        <p:spPr/>
        <p:txBody>
          <a:bodyPr/>
          <a:lstStyle/>
          <a:p>
            <a:r>
              <a:rPr lang="es-MX" dirty="0"/>
              <a:t>Resultados</a:t>
            </a:r>
          </a:p>
        </p:txBody>
      </p:sp>
      <p:sp>
        <p:nvSpPr>
          <p:cNvPr id="11" name="Rectángulo 10">
            <a:extLst>
              <a:ext uri="{FF2B5EF4-FFF2-40B4-BE49-F238E27FC236}">
                <a16:creationId xmlns:a16="http://schemas.microsoft.com/office/drawing/2014/main" xmlns="" id="{D4FC1217-53A2-43F8-ACE6-97E9E6EB3910}"/>
              </a:ext>
            </a:extLst>
          </p:cNvPr>
          <p:cNvSpPr/>
          <p:nvPr/>
        </p:nvSpPr>
        <p:spPr>
          <a:xfrm>
            <a:off x="10201101" y="490799"/>
            <a:ext cx="1254299"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Ronda 2</a:t>
            </a:r>
          </a:p>
        </p:txBody>
      </p:sp>
      <p:graphicFrame>
        <p:nvGraphicFramePr>
          <p:cNvPr id="16" name="Marcador de contenido 4">
            <a:extLst>
              <a:ext uri="{FF2B5EF4-FFF2-40B4-BE49-F238E27FC236}">
                <a16:creationId xmlns:a16="http://schemas.microsoft.com/office/drawing/2014/main" xmlns="" id="{387DF899-975B-4691-A8F2-FA20B32377C3}"/>
              </a:ext>
            </a:extLst>
          </p:cNvPr>
          <p:cNvGraphicFramePr>
            <a:graphicFrameLocks/>
          </p:cNvGraphicFramePr>
          <p:nvPr>
            <p:extLst>
              <p:ext uri="{D42A27DB-BD31-4B8C-83A1-F6EECF244321}">
                <p14:modId xmlns:p14="http://schemas.microsoft.com/office/powerpoint/2010/main" val="1618280087"/>
              </p:ext>
            </p:extLst>
          </p:nvPr>
        </p:nvGraphicFramePr>
        <p:xfrm>
          <a:off x="745835" y="949137"/>
          <a:ext cx="10515600" cy="105980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319556880"/>
                    </a:ext>
                  </a:extLst>
                </a:gridCol>
                <a:gridCol w="1752600">
                  <a:extLst>
                    <a:ext uri="{9D8B030D-6E8A-4147-A177-3AD203B41FA5}">
                      <a16:colId xmlns:a16="http://schemas.microsoft.com/office/drawing/2014/main" xmlns="" val="2876488987"/>
                    </a:ext>
                  </a:extLst>
                </a:gridCol>
              </a:tblGrid>
              <a:tr h="252088">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CNH-R02-L01/2016</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endParaRPr lang="es-MX"/>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406165">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ACREDITARON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latin typeface="Arial" panose="020B0604020202020204" pitchFamily="34" charset="0"/>
                          <a:cs typeface="Arial" panose="020B0604020202020204" pitchFamily="34" charset="0"/>
                        </a:rPr>
                        <a:t>LICITANTES -MODIFICACIÓN-</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24932">
                <a:tc>
                  <a:txBody>
                    <a:bodyPr/>
                    <a:lstStyle/>
                    <a:p>
                      <a:pPr algn="ctr"/>
                      <a:r>
                        <a:rPr lang="es-MX" sz="1000" dirty="0">
                          <a:latin typeface="Arial" panose="020B0604020202020204" pitchFamily="34" charset="0"/>
                          <a:cs typeface="Arial" panose="020B0604020202020204" pitchFamily="34" charset="0"/>
                        </a:rPr>
                        <a:t>29</a:t>
                      </a:r>
                    </a:p>
                  </a:txBody>
                  <a:tcPr/>
                </a:tc>
                <a:tc>
                  <a:txBody>
                    <a:bodyPr/>
                    <a:lstStyle/>
                    <a:p>
                      <a:pPr algn="ctr"/>
                      <a:r>
                        <a:rPr lang="es-MX" sz="1000" dirty="0">
                          <a:latin typeface="Arial" panose="020B0604020202020204" pitchFamily="34" charset="0"/>
                          <a:cs typeface="Arial" panose="020B0604020202020204" pitchFamily="34" charset="0"/>
                        </a:rPr>
                        <a:t>28</a:t>
                      </a:r>
                    </a:p>
                  </a:txBody>
                  <a:tcPr/>
                </a:tc>
                <a:tc>
                  <a:txBody>
                    <a:bodyPr/>
                    <a:lstStyle/>
                    <a:p>
                      <a:pPr algn="ctr"/>
                      <a:r>
                        <a:rPr lang="es-MX" sz="1000" dirty="0">
                          <a:latin typeface="Arial" panose="020B0604020202020204" pitchFamily="34" charset="0"/>
                          <a:cs typeface="Arial" panose="020B0604020202020204" pitchFamily="34" charset="0"/>
                        </a:rPr>
                        <a:t>207</a:t>
                      </a:r>
                    </a:p>
                  </a:txBody>
                  <a:tcPr/>
                </a:tc>
                <a:tc>
                  <a:txBody>
                    <a:bodyPr/>
                    <a:lstStyle/>
                    <a:p>
                      <a:pPr algn="ctr"/>
                      <a:r>
                        <a:rPr lang="es-MX" sz="1000" dirty="0">
                          <a:latin typeface="Arial" panose="020B0604020202020204" pitchFamily="34" charset="0"/>
                          <a:cs typeface="Arial" panose="020B0604020202020204" pitchFamily="34" charset="0"/>
                        </a:rPr>
                        <a:t>25</a:t>
                      </a:r>
                    </a:p>
                    <a:p>
                      <a:pPr algn="ctr"/>
                      <a:r>
                        <a:rPr lang="es-MX" sz="700" dirty="0">
                          <a:latin typeface="Arial" panose="020B0604020202020204" pitchFamily="34" charset="0"/>
                          <a:cs typeface="Arial" panose="020B0604020202020204" pitchFamily="34" charset="0"/>
                        </a:rPr>
                        <a:t>(20 Individuales y 5 en Consorcio)</a:t>
                      </a:r>
                    </a:p>
                  </a:txBody>
                  <a:tcPr/>
                </a:tc>
                <a:tc>
                  <a:txBody>
                    <a:bodyPr/>
                    <a:lstStyle/>
                    <a:p>
                      <a:pPr algn="ctr"/>
                      <a:r>
                        <a:rPr lang="es-MX" sz="1000" dirty="0">
                          <a:latin typeface="Arial" panose="020B0604020202020204" pitchFamily="34" charset="0"/>
                          <a:cs typeface="Arial" panose="020B0604020202020204" pitchFamily="34" charset="0"/>
                        </a:rPr>
                        <a:t>36</a:t>
                      </a:r>
                    </a:p>
                    <a:p>
                      <a:pPr algn="ctr"/>
                      <a:r>
                        <a:rPr lang="es-MX" sz="700" dirty="0">
                          <a:latin typeface="Arial" panose="020B0604020202020204" pitchFamily="34" charset="0"/>
                          <a:cs typeface="Arial" panose="020B0604020202020204" pitchFamily="34" charset="0"/>
                        </a:rPr>
                        <a:t>(20 Individuales y 16 en Consorcio)</a:t>
                      </a:r>
                    </a:p>
                  </a:txBody>
                  <a:tcPr/>
                </a:tc>
                <a:tc>
                  <a:txBody>
                    <a:bodyPr/>
                    <a:lstStyle/>
                    <a:p>
                      <a:pPr algn="ctr"/>
                      <a:r>
                        <a:rPr lang="es-MX" sz="1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xmlns="" val="3950857924"/>
                  </a:ext>
                </a:extLst>
              </a:tr>
            </a:tbl>
          </a:graphicData>
        </a:graphic>
      </p:graphicFrame>
      <p:graphicFrame>
        <p:nvGraphicFramePr>
          <p:cNvPr id="21" name="Marcador de contenido 4">
            <a:extLst>
              <a:ext uri="{FF2B5EF4-FFF2-40B4-BE49-F238E27FC236}">
                <a16:creationId xmlns:a16="http://schemas.microsoft.com/office/drawing/2014/main" xmlns="" id="{97D00B5A-A848-4554-9473-D1E4A52F8762}"/>
              </a:ext>
            </a:extLst>
          </p:cNvPr>
          <p:cNvGraphicFramePr>
            <a:graphicFrameLocks/>
          </p:cNvGraphicFramePr>
          <p:nvPr>
            <p:extLst>
              <p:ext uri="{D42A27DB-BD31-4B8C-83A1-F6EECF244321}">
                <p14:modId xmlns:p14="http://schemas.microsoft.com/office/powerpoint/2010/main" val="2958731247"/>
              </p:ext>
            </p:extLst>
          </p:nvPr>
        </p:nvGraphicFramePr>
        <p:xfrm>
          <a:off x="745835" y="2280575"/>
          <a:ext cx="10515600" cy="1051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319556880"/>
                    </a:ext>
                  </a:extLst>
                </a:gridCol>
                <a:gridCol w="1752600">
                  <a:extLst>
                    <a:ext uri="{9D8B030D-6E8A-4147-A177-3AD203B41FA5}">
                      <a16:colId xmlns:a16="http://schemas.microsoft.com/office/drawing/2014/main" xmlns="" val="2876488987"/>
                    </a:ext>
                  </a:extLst>
                </a:gridCol>
              </a:tblGrid>
              <a:tr h="2166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CNH-R02-L02/2016</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endParaRPr lang="es-MX"/>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406165">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ACREDITARON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latin typeface="Arial" panose="020B0604020202020204" pitchFamily="34" charset="0"/>
                          <a:cs typeface="Arial" panose="020B0604020202020204" pitchFamily="34" charset="0"/>
                        </a:rPr>
                        <a:t>LICITANTES -MODIFICACIÓN-</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24932">
                <a:tc>
                  <a:txBody>
                    <a:bodyPr/>
                    <a:lstStyle/>
                    <a:p>
                      <a:pPr algn="ctr"/>
                      <a:r>
                        <a:rPr lang="es-MX" sz="1000" dirty="0">
                          <a:latin typeface="Arial" panose="020B0604020202020204" pitchFamily="34" charset="0"/>
                          <a:cs typeface="Arial" panose="020B0604020202020204" pitchFamily="34" charset="0"/>
                        </a:rPr>
                        <a:t>18</a:t>
                      </a:r>
                    </a:p>
                  </a:txBody>
                  <a:tcPr/>
                </a:tc>
                <a:tc>
                  <a:txBody>
                    <a:bodyPr/>
                    <a:lstStyle/>
                    <a:p>
                      <a:pPr algn="ctr"/>
                      <a:r>
                        <a:rPr lang="es-MX" sz="1000" dirty="0">
                          <a:latin typeface="Arial" panose="020B0604020202020204" pitchFamily="34" charset="0"/>
                          <a:cs typeface="Arial" panose="020B0604020202020204" pitchFamily="34" charset="0"/>
                        </a:rPr>
                        <a:t>10</a:t>
                      </a:r>
                    </a:p>
                  </a:txBody>
                  <a:tcPr/>
                </a:tc>
                <a:tc>
                  <a:txBody>
                    <a:bodyPr/>
                    <a:lstStyle/>
                    <a:p>
                      <a:pPr algn="ctr"/>
                      <a:r>
                        <a:rPr lang="es-MX" sz="1000" dirty="0">
                          <a:latin typeface="Arial" panose="020B0604020202020204" pitchFamily="34" charset="0"/>
                          <a:cs typeface="Arial" panose="020B0604020202020204" pitchFamily="34" charset="0"/>
                        </a:rPr>
                        <a:t>33</a:t>
                      </a:r>
                    </a:p>
                  </a:txBody>
                  <a:tcPr/>
                </a:tc>
                <a:tc>
                  <a:txBody>
                    <a:bodyPr/>
                    <a:lstStyle/>
                    <a:p>
                      <a:pPr algn="ctr"/>
                      <a:r>
                        <a:rPr lang="es-MX" sz="1000" dirty="0">
                          <a:latin typeface="Arial" panose="020B0604020202020204" pitchFamily="34" charset="0"/>
                          <a:cs typeface="Arial" panose="020B0604020202020204" pitchFamily="34" charset="0"/>
                        </a:rPr>
                        <a:t>9</a:t>
                      </a:r>
                    </a:p>
                    <a:p>
                      <a:pPr algn="ctr"/>
                      <a:r>
                        <a:rPr lang="es-MX" sz="700" dirty="0">
                          <a:latin typeface="Arial" panose="020B0604020202020204" pitchFamily="34" charset="0"/>
                          <a:cs typeface="Arial" panose="020B0604020202020204" pitchFamily="34" charset="0"/>
                        </a:rPr>
                        <a:t>(5 Individuales y 4 en Consorcio)</a:t>
                      </a:r>
                    </a:p>
                  </a:txBody>
                  <a:tcPr/>
                </a:tc>
                <a:tc>
                  <a:txBody>
                    <a:bodyPr/>
                    <a:lstStyle/>
                    <a:p>
                      <a:pPr algn="ctr"/>
                      <a:r>
                        <a:rPr lang="es-MX" sz="1000" dirty="0">
                          <a:latin typeface="Arial" panose="020B0604020202020204" pitchFamily="34" charset="0"/>
                          <a:cs typeface="Arial" panose="020B0604020202020204" pitchFamily="34" charset="0"/>
                        </a:rPr>
                        <a:t>9</a:t>
                      </a:r>
                    </a:p>
                    <a:p>
                      <a:pPr algn="ctr"/>
                      <a:r>
                        <a:rPr lang="es-MX" sz="700" dirty="0">
                          <a:latin typeface="Arial" panose="020B0604020202020204" pitchFamily="34" charset="0"/>
                          <a:cs typeface="Arial" panose="020B0604020202020204" pitchFamily="34" charset="0"/>
                        </a:rPr>
                        <a:t>(4 Individuales y 5 en Consorcio)</a:t>
                      </a:r>
                    </a:p>
                  </a:txBody>
                  <a:tcPr/>
                </a:tc>
                <a:tc>
                  <a:txBody>
                    <a:bodyPr/>
                    <a:lstStyle/>
                    <a:p>
                      <a:pPr algn="ctr"/>
                      <a:r>
                        <a:rPr lang="es-MX" sz="10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xmlns="" val="3950857924"/>
                  </a:ext>
                </a:extLst>
              </a:tr>
            </a:tbl>
          </a:graphicData>
        </a:graphic>
      </p:graphicFrame>
      <p:graphicFrame>
        <p:nvGraphicFramePr>
          <p:cNvPr id="22" name="Marcador de contenido 4">
            <a:extLst>
              <a:ext uri="{FF2B5EF4-FFF2-40B4-BE49-F238E27FC236}">
                <a16:creationId xmlns:a16="http://schemas.microsoft.com/office/drawing/2014/main" xmlns="" id="{38849C6B-516A-44E4-9ACD-C11D757BCA28}"/>
              </a:ext>
            </a:extLst>
          </p:cNvPr>
          <p:cNvGraphicFramePr>
            <a:graphicFrameLocks/>
          </p:cNvGraphicFramePr>
          <p:nvPr>
            <p:extLst>
              <p:ext uri="{D42A27DB-BD31-4B8C-83A1-F6EECF244321}">
                <p14:modId xmlns:p14="http://schemas.microsoft.com/office/powerpoint/2010/main" val="818694868"/>
              </p:ext>
            </p:extLst>
          </p:nvPr>
        </p:nvGraphicFramePr>
        <p:xfrm>
          <a:off x="745835" y="3593213"/>
          <a:ext cx="10515600" cy="1051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319556880"/>
                    </a:ext>
                  </a:extLst>
                </a:gridCol>
                <a:gridCol w="1752600">
                  <a:extLst>
                    <a:ext uri="{9D8B030D-6E8A-4147-A177-3AD203B41FA5}">
                      <a16:colId xmlns:a16="http://schemas.microsoft.com/office/drawing/2014/main" xmlns="" val="2876488987"/>
                    </a:ext>
                  </a:extLst>
                </a:gridCol>
              </a:tblGrid>
              <a:tr h="2166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CNH-R02-L03/2016</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endParaRPr lang="es-MX"/>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406165">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ACREDITARON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latin typeface="Arial" panose="020B0604020202020204" pitchFamily="34" charset="0"/>
                          <a:cs typeface="Arial" panose="020B0604020202020204" pitchFamily="34" charset="0"/>
                        </a:rPr>
                        <a:t>LICITANTES -MODIFICACIÓN-</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24932">
                <a:tc>
                  <a:txBody>
                    <a:bodyPr/>
                    <a:lstStyle/>
                    <a:p>
                      <a:pPr algn="ctr"/>
                      <a:r>
                        <a:rPr lang="es-MX" sz="1000" dirty="0">
                          <a:latin typeface="Arial" panose="020B0604020202020204" pitchFamily="34" charset="0"/>
                          <a:cs typeface="Arial" panose="020B0604020202020204" pitchFamily="34" charset="0"/>
                        </a:rPr>
                        <a:t>35</a:t>
                      </a:r>
                    </a:p>
                  </a:txBody>
                  <a:tcPr/>
                </a:tc>
                <a:tc>
                  <a:txBody>
                    <a:bodyPr/>
                    <a:lstStyle/>
                    <a:p>
                      <a:pPr algn="ctr"/>
                      <a:r>
                        <a:rPr lang="es-MX" sz="1000" dirty="0">
                          <a:latin typeface="Arial" panose="020B0604020202020204" pitchFamily="34" charset="0"/>
                          <a:cs typeface="Arial" panose="020B0604020202020204" pitchFamily="34" charset="0"/>
                        </a:rPr>
                        <a:t>23</a:t>
                      </a:r>
                    </a:p>
                  </a:txBody>
                  <a:tcPr/>
                </a:tc>
                <a:tc>
                  <a:txBody>
                    <a:bodyPr/>
                    <a:lstStyle/>
                    <a:p>
                      <a:pPr algn="ctr"/>
                      <a:r>
                        <a:rPr lang="es-MX" sz="1000" dirty="0">
                          <a:latin typeface="Arial" panose="020B0604020202020204" pitchFamily="34" charset="0"/>
                          <a:cs typeface="Arial" panose="020B0604020202020204" pitchFamily="34" charset="0"/>
                        </a:rPr>
                        <a:t>132</a:t>
                      </a:r>
                    </a:p>
                  </a:txBody>
                  <a:tcPr/>
                </a:tc>
                <a:tc>
                  <a:txBody>
                    <a:bodyPr/>
                    <a:lstStyle/>
                    <a:p>
                      <a:pPr algn="ctr"/>
                      <a:r>
                        <a:rPr lang="es-MX" sz="1000" dirty="0">
                          <a:latin typeface="Arial" panose="020B0604020202020204" pitchFamily="34" charset="0"/>
                          <a:cs typeface="Arial" panose="020B0604020202020204" pitchFamily="34" charset="0"/>
                        </a:rPr>
                        <a:t>19</a:t>
                      </a:r>
                    </a:p>
                    <a:p>
                      <a:pPr algn="ctr"/>
                      <a:r>
                        <a:rPr lang="es-MX" sz="700" dirty="0">
                          <a:latin typeface="Arial" panose="020B0604020202020204" pitchFamily="34" charset="0"/>
                          <a:cs typeface="Arial" panose="020B0604020202020204" pitchFamily="34" charset="0"/>
                        </a:rPr>
                        <a:t>(12 Individuales y 7 en Consorcio)</a:t>
                      </a:r>
                    </a:p>
                  </a:txBody>
                  <a:tcPr/>
                </a:tc>
                <a:tc>
                  <a:txBody>
                    <a:bodyPr/>
                    <a:lstStyle/>
                    <a:p>
                      <a:pPr algn="ctr"/>
                      <a:r>
                        <a:rPr lang="es-MX" sz="1000" dirty="0">
                          <a:latin typeface="Arial" panose="020B0604020202020204" pitchFamily="34" charset="0"/>
                          <a:cs typeface="Arial" panose="020B0604020202020204" pitchFamily="34" charset="0"/>
                        </a:rPr>
                        <a:t>19</a:t>
                      </a:r>
                    </a:p>
                    <a:p>
                      <a:pPr algn="ctr"/>
                      <a:r>
                        <a:rPr lang="es-MX" sz="700" dirty="0">
                          <a:latin typeface="Arial" panose="020B0604020202020204" pitchFamily="34" charset="0"/>
                          <a:cs typeface="Arial" panose="020B0604020202020204" pitchFamily="34" charset="0"/>
                        </a:rPr>
                        <a:t>(11 Individuales y 8 en Consorcio)</a:t>
                      </a:r>
                    </a:p>
                  </a:txBody>
                  <a:tcPr/>
                </a:tc>
                <a:tc>
                  <a:txBody>
                    <a:bodyPr/>
                    <a:lstStyle/>
                    <a:p>
                      <a:pPr algn="ctr"/>
                      <a:r>
                        <a:rPr lang="es-MX" sz="1000" dirty="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xmlns="" val="3950857924"/>
                  </a:ext>
                </a:extLst>
              </a:tr>
            </a:tbl>
          </a:graphicData>
        </a:graphic>
      </p:graphicFrame>
      <p:graphicFrame>
        <p:nvGraphicFramePr>
          <p:cNvPr id="24" name="Marcador de contenido 4">
            <a:extLst>
              <a:ext uri="{FF2B5EF4-FFF2-40B4-BE49-F238E27FC236}">
                <a16:creationId xmlns:a16="http://schemas.microsoft.com/office/drawing/2014/main" xmlns="" id="{2979979D-9D74-4332-9072-0DB95EE751B9}"/>
              </a:ext>
            </a:extLst>
          </p:cNvPr>
          <p:cNvGraphicFramePr>
            <a:graphicFrameLocks/>
          </p:cNvGraphicFramePr>
          <p:nvPr>
            <p:extLst>
              <p:ext uri="{D42A27DB-BD31-4B8C-83A1-F6EECF244321}">
                <p14:modId xmlns:p14="http://schemas.microsoft.com/office/powerpoint/2010/main" val="1791333080"/>
              </p:ext>
            </p:extLst>
          </p:nvPr>
        </p:nvGraphicFramePr>
        <p:xfrm>
          <a:off x="745835" y="4905851"/>
          <a:ext cx="10515600" cy="1051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319556880"/>
                    </a:ext>
                  </a:extLst>
                </a:gridCol>
                <a:gridCol w="1752600">
                  <a:extLst>
                    <a:ext uri="{9D8B030D-6E8A-4147-A177-3AD203B41FA5}">
                      <a16:colId xmlns:a16="http://schemas.microsoft.com/office/drawing/2014/main" xmlns="" val="2876488987"/>
                    </a:ext>
                  </a:extLst>
                </a:gridCol>
              </a:tblGrid>
              <a:tr h="2166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CNH-R02-L04/2017</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endParaRPr lang="es-MX"/>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406165">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ACREDITARON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latin typeface="Arial" panose="020B0604020202020204" pitchFamily="34" charset="0"/>
                          <a:cs typeface="Arial" panose="020B0604020202020204" pitchFamily="34" charset="0"/>
                        </a:rPr>
                        <a:t>LICITANTES CONFORMADOS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0">
                <a:tc>
                  <a:txBody>
                    <a:bodyPr/>
                    <a:lstStyle/>
                    <a:p>
                      <a:pPr algn="ctr"/>
                      <a:r>
                        <a:rPr lang="es-MX" sz="1000" dirty="0">
                          <a:solidFill>
                            <a:schemeClr val="tx1"/>
                          </a:solidFill>
                          <a:latin typeface="Arial" panose="020B0604020202020204" pitchFamily="34" charset="0"/>
                          <a:cs typeface="Arial" panose="020B0604020202020204" pitchFamily="34" charset="0"/>
                        </a:rPr>
                        <a:t>29</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16</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100</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29</a:t>
                      </a:r>
                    </a:p>
                    <a:p>
                      <a:pPr algn="ctr"/>
                      <a:r>
                        <a:rPr lang="es-MX" sz="700" dirty="0">
                          <a:solidFill>
                            <a:schemeClr val="tx1"/>
                          </a:solidFill>
                          <a:latin typeface="Arial" panose="020B0604020202020204" pitchFamily="34" charset="0"/>
                          <a:cs typeface="Arial" panose="020B0604020202020204" pitchFamily="34" charset="0"/>
                        </a:rPr>
                        <a:t>(16 Operadores y 13 No Operadores)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26</a:t>
                      </a:r>
                    </a:p>
                    <a:p>
                      <a:pPr algn="ctr"/>
                      <a:r>
                        <a:rPr lang="es-MX" sz="700" dirty="0">
                          <a:solidFill>
                            <a:schemeClr val="tx1"/>
                          </a:solidFill>
                          <a:latin typeface="Arial" panose="020B0604020202020204" pitchFamily="34" charset="0"/>
                          <a:cs typeface="Arial" panose="020B0604020202020204" pitchFamily="34" charset="0"/>
                        </a:rPr>
                        <a:t>(9 Individuales y 17 en Consorcio)</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xmlns="" val="3950857924"/>
                  </a:ext>
                </a:extLst>
              </a:tr>
            </a:tbl>
          </a:graphicData>
        </a:graphic>
      </p:graphicFrame>
    </p:spTree>
    <p:extLst>
      <p:ext uri="{BB962C8B-B14F-4D97-AF65-F5344CB8AC3E}">
        <p14:creationId xmlns:p14="http://schemas.microsoft.com/office/powerpoint/2010/main" val="3533405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973E9A82-2665-4B86-84D1-435AB4547A55}"/>
              </a:ext>
            </a:extLst>
          </p:cNvPr>
          <p:cNvGraphicFramePr>
            <a:graphicFrameLocks noGrp="1"/>
          </p:cNvGraphicFramePr>
          <p:nvPr>
            <p:ph idx="1"/>
            <p:extLst/>
          </p:nvPr>
        </p:nvGraphicFramePr>
        <p:xfrm>
          <a:off x="838200" y="1298662"/>
          <a:ext cx="10515600" cy="10718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184212157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876488987"/>
                    </a:ext>
                  </a:extLst>
                </a:gridCol>
              </a:tblGrid>
              <a:tr h="23330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CNH-R03-L01/2017</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ACREDITARON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algn="ctr"/>
                      <a:r>
                        <a:rPr lang="es-MX" sz="800" kern="1200" dirty="0">
                          <a:solidFill>
                            <a:schemeClr val="dk1"/>
                          </a:solidFill>
                          <a:latin typeface="Arial" panose="020B0604020202020204" pitchFamily="34" charset="0"/>
                          <a:ea typeface="+mn-ea"/>
                          <a:cs typeface="Arial" panose="020B0604020202020204" pitchFamily="34" charset="0"/>
                        </a:rPr>
                        <a:t>LICITANTES CONFORMADOS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latin typeface="Arial" panose="020B0604020202020204" pitchFamily="34" charset="0"/>
                          <a:cs typeface="Arial" panose="020B0604020202020204" pitchFamily="34" charset="0"/>
                        </a:rPr>
                        <a:t>38</a:t>
                      </a:r>
                    </a:p>
                  </a:txBody>
                  <a:tcPr/>
                </a:tc>
                <a:tc>
                  <a:txBody>
                    <a:bodyPr/>
                    <a:lstStyle/>
                    <a:p>
                      <a:pPr algn="ctr"/>
                      <a:r>
                        <a:rPr lang="es-MX" sz="1000" dirty="0">
                          <a:latin typeface="Arial" panose="020B0604020202020204" pitchFamily="34" charset="0"/>
                          <a:cs typeface="Arial" panose="020B0604020202020204" pitchFamily="34" charset="0"/>
                        </a:rPr>
                        <a:t>22</a:t>
                      </a:r>
                    </a:p>
                  </a:txBody>
                  <a:tcPr/>
                </a:tc>
                <a:tc>
                  <a:txBody>
                    <a:bodyPr/>
                    <a:lstStyle/>
                    <a:p>
                      <a:pPr algn="ctr"/>
                      <a:r>
                        <a:rPr lang="es-MX" sz="1000" dirty="0">
                          <a:latin typeface="Arial" panose="020B0604020202020204" pitchFamily="34" charset="0"/>
                          <a:cs typeface="Arial" panose="020B0604020202020204" pitchFamily="34" charset="0"/>
                        </a:rPr>
                        <a:t>95</a:t>
                      </a:r>
                    </a:p>
                  </a:txBody>
                  <a:tcPr/>
                </a:tc>
                <a:tc>
                  <a:txBody>
                    <a:bodyPr/>
                    <a:lstStyle/>
                    <a:p>
                      <a:pPr algn="ctr"/>
                      <a:r>
                        <a:rPr lang="es-MX" sz="1000" dirty="0">
                          <a:latin typeface="Arial" panose="020B0604020202020204" pitchFamily="34" charset="0"/>
                          <a:cs typeface="Arial" panose="020B0604020202020204" pitchFamily="34" charset="0"/>
                        </a:rPr>
                        <a:t>30</a:t>
                      </a:r>
                    </a:p>
                    <a:p>
                      <a:pPr algn="ctr"/>
                      <a:r>
                        <a:rPr lang="es-MX" sz="700" dirty="0">
                          <a:latin typeface="Arial" panose="020B0604020202020204" pitchFamily="34" charset="0"/>
                          <a:cs typeface="Arial" panose="020B0604020202020204" pitchFamily="34" charset="0"/>
                        </a:rPr>
                        <a:t>(20 Operadores y 10 No Operadores)</a:t>
                      </a:r>
                    </a:p>
                  </a:txBody>
                  <a:tcPr/>
                </a:tc>
                <a:tc>
                  <a:txBody>
                    <a:bodyPr/>
                    <a:lstStyle/>
                    <a:p>
                      <a:pPr algn="ctr"/>
                      <a:r>
                        <a:rPr lang="es-MX" sz="1000" dirty="0">
                          <a:latin typeface="Arial" panose="020B0604020202020204" pitchFamily="34" charset="0"/>
                          <a:cs typeface="Arial" panose="020B0604020202020204" pitchFamily="34" charset="0"/>
                        </a:rPr>
                        <a:t>36</a:t>
                      </a:r>
                    </a:p>
                    <a:p>
                      <a:pPr algn="ctr"/>
                      <a:r>
                        <a:rPr lang="es-MX" sz="700" dirty="0">
                          <a:latin typeface="Arial" panose="020B0604020202020204" pitchFamily="34" charset="0"/>
                          <a:cs typeface="Arial" panose="020B0604020202020204" pitchFamily="34" charset="0"/>
                        </a:rPr>
                        <a:t>(14 Individuales y 22 en Consorcio)</a:t>
                      </a:r>
                    </a:p>
                  </a:txBody>
                  <a:tcPr/>
                </a:tc>
                <a:tc>
                  <a:txBody>
                    <a:bodyPr/>
                    <a:lstStyle/>
                    <a:p>
                      <a:pPr algn="ctr"/>
                      <a:r>
                        <a:rPr lang="es-MX" sz="1000"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xmlns="" val="3950857924"/>
                  </a:ext>
                </a:extLst>
              </a:tr>
            </a:tbl>
          </a:graphicData>
        </a:graphic>
      </p:graphicFrame>
      <p:sp>
        <p:nvSpPr>
          <p:cNvPr id="3" name="Título 2">
            <a:extLst>
              <a:ext uri="{FF2B5EF4-FFF2-40B4-BE49-F238E27FC236}">
                <a16:creationId xmlns:a16="http://schemas.microsoft.com/office/drawing/2014/main" xmlns="" id="{4784CC0A-3A37-4DF5-8D2C-F6C618DEC39B}"/>
              </a:ext>
            </a:extLst>
          </p:cNvPr>
          <p:cNvSpPr>
            <a:spLocks noGrp="1"/>
          </p:cNvSpPr>
          <p:nvPr>
            <p:ph type="title"/>
          </p:nvPr>
        </p:nvSpPr>
        <p:spPr/>
        <p:txBody>
          <a:bodyPr/>
          <a:lstStyle/>
          <a:p>
            <a:r>
              <a:rPr lang="es-MX" dirty="0"/>
              <a:t>Resultados</a:t>
            </a:r>
          </a:p>
        </p:txBody>
      </p:sp>
      <p:sp>
        <p:nvSpPr>
          <p:cNvPr id="11" name="Rectángulo 10">
            <a:extLst>
              <a:ext uri="{FF2B5EF4-FFF2-40B4-BE49-F238E27FC236}">
                <a16:creationId xmlns:a16="http://schemas.microsoft.com/office/drawing/2014/main" xmlns="" id="{D4FC1217-53A2-43F8-ACE6-97E9E6EB3910}"/>
              </a:ext>
            </a:extLst>
          </p:cNvPr>
          <p:cNvSpPr/>
          <p:nvPr/>
        </p:nvSpPr>
        <p:spPr>
          <a:xfrm>
            <a:off x="10191865" y="753284"/>
            <a:ext cx="1254299"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Ronda 3</a:t>
            </a:r>
          </a:p>
        </p:txBody>
      </p:sp>
      <p:graphicFrame>
        <p:nvGraphicFramePr>
          <p:cNvPr id="6" name="Marcador de contenido 4">
            <a:extLst>
              <a:ext uri="{FF2B5EF4-FFF2-40B4-BE49-F238E27FC236}">
                <a16:creationId xmlns:a16="http://schemas.microsoft.com/office/drawing/2014/main" xmlns="" id="{6887CA2E-532D-473C-ADA3-59872FD16221}"/>
              </a:ext>
            </a:extLst>
          </p:cNvPr>
          <p:cNvGraphicFramePr>
            <a:graphicFrameLocks/>
          </p:cNvGraphicFramePr>
          <p:nvPr>
            <p:extLst>
              <p:ext uri="{D42A27DB-BD31-4B8C-83A1-F6EECF244321}">
                <p14:modId xmlns:p14="http://schemas.microsoft.com/office/powerpoint/2010/main" val="3498518311"/>
              </p:ext>
            </p:extLst>
          </p:nvPr>
        </p:nvGraphicFramePr>
        <p:xfrm>
          <a:off x="838200" y="3196917"/>
          <a:ext cx="10515600" cy="1051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319556880"/>
                    </a:ext>
                  </a:extLst>
                </a:gridCol>
                <a:gridCol w="1752600">
                  <a:extLst>
                    <a:ext uri="{9D8B030D-6E8A-4147-A177-3AD203B41FA5}">
                      <a16:colId xmlns:a16="http://schemas.microsoft.com/office/drawing/2014/main" xmlns="" val="2876488987"/>
                    </a:ext>
                  </a:extLst>
                </a:gridCol>
              </a:tblGrid>
              <a:tr h="216622">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CNH-A1-TRION/2016</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endParaRPr lang="es-MX"/>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406165">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ACREDITARON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Arial" panose="020B0604020202020204" pitchFamily="34" charset="0"/>
                          <a:cs typeface="Arial" panose="020B0604020202020204" pitchFamily="34" charset="0"/>
                        </a:rPr>
                        <a:t>LICITANTES CONFORMADOS</a:t>
                      </a:r>
                    </a:p>
                  </a:txBody>
                  <a:tcPr/>
                </a:tc>
                <a:tc>
                  <a:txBody>
                    <a:bodyPr/>
                    <a:lstStyle/>
                    <a:p>
                      <a:pPr algn="ctr"/>
                      <a:r>
                        <a:rPr lang="es-MX" sz="800" dirty="0">
                          <a:solidFill>
                            <a:schemeClr val="tx1"/>
                          </a:solidFill>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24932">
                <a:tc>
                  <a:txBody>
                    <a:bodyPr/>
                    <a:lstStyle/>
                    <a:p>
                      <a:pPr algn="ctr"/>
                      <a:r>
                        <a:rPr lang="es-MX" sz="1000" dirty="0">
                          <a:latin typeface="Arial" panose="020B0604020202020204" pitchFamily="34" charset="0"/>
                          <a:cs typeface="Arial" panose="020B0604020202020204" pitchFamily="34" charset="0"/>
                        </a:rPr>
                        <a:t>11</a:t>
                      </a:r>
                    </a:p>
                  </a:txBody>
                  <a:tcPr/>
                </a:tc>
                <a:tc>
                  <a:txBody>
                    <a:bodyPr/>
                    <a:lstStyle/>
                    <a:p>
                      <a:pPr algn="ctr"/>
                      <a:r>
                        <a:rPr lang="es-MX" sz="1000" dirty="0">
                          <a:latin typeface="Arial" panose="020B0604020202020204" pitchFamily="34" charset="0"/>
                          <a:cs typeface="Arial" panose="020B0604020202020204" pitchFamily="34" charset="0"/>
                        </a:rPr>
                        <a:t>11</a:t>
                      </a:r>
                    </a:p>
                  </a:txBody>
                  <a:tcPr/>
                </a:tc>
                <a:tc>
                  <a:txBody>
                    <a:bodyPr/>
                    <a:lstStyle/>
                    <a:p>
                      <a:pPr algn="ctr"/>
                      <a:r>
                        <a:rPr lang="es-MX" sz="1000" dirty="0">
                          <a:latin typeface="Arial" panose="020B0604020202020204" pitchFamily="34" charset="0"/>
                          <a:cs typeface="Arial" panose="020B0604020202020204" pitchFamily="34" charset="0"/>
                        </a:rPr>
                        <a:t>280</a:t>
                      </a:r>
                    </a:p>
                  </a:txBody>
                  <a:tcPr/>
                </a:tc>
                <a:tc>
                  <a:txBody>
                    <a:bodyPr/>
                    <a:lstStyle/>
                    <a:p>
                      <a:pPr algn="ctr"/>
                      <a:r>
                        <a:rPr lang="es-MX" sz="1000" dirty="0">
                          <a:latin typeface="Arial" panose="020B0604020202020204" pitchFamily="34" charset="0"/>
                          <a:cs typeface="Arial" panose="020B0604020202020204" pitchFamily="34" charset="0"/>
                        </a:rPr>
                        <a:t>10 Licitantes</a:t>
                      </a:r>
                    </a:p>
                    <a:p>
                      <a:pPr algn="ctr"/>
                      <a:r>
                        <a:rPr lang="es-MX" sz="700" dirty="0">
                          <a:latin typeface="Arial" panose="020B0604020202020204" pitchFamily="34" charset="0"/>
                          <a:cs typeface="Arial" panose="020B0604020202020204" pitchFamily="34" charset="0"/>
                        </a:rPr>
                        <a:t>(6 Operadores y 4 No Operadores)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2 Licitantes</a:t>
                      </a:r>
                    </a:p>
                    <a:p>
                      <a:pPr algn="ctr"/>
                      <a:r>
                        <a:rPr lang="es-MX" sz="700" dirty="0">
                          <a:solidFill>
                            <a:schemeClr val="tx1"/>
                          </a:solidFill>
                          <a:latin typeface="Arial" panose="020B0604020202020204" pitchFamily="34" charset="0"/>
                          <a:cs typeface="Arial" panose="020B0604020202020204" pitchFamily="34" charset="0"/>
                        </a:rPr>
                        <a:t>(2 Individuales)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950857924"/>
                  </a:ext>
                </a:extLst>
              </a:tr>
            </a:tbl>
          </a:graphicData>
        </a:graphic>
      </p:graphicFrame>
      <p:sp>
        <p:nvSpPr>
          <p:cNvPr id="7" name="Rectángulo 6">
            <a:extLst>
              <a:ext uri="{FF2B5EF4-FFF2-40B4-BE49-F238E27FC236}">
                <a16:creationId xmlns:a16="http://schemas.microsoft.com/office/drawing/2014/main" xmlns="" id="{05DF8D80-8E4A-4B88-A6FE-0F046C53163E}"/>
              </a:ext>
            </a:extLst>
          </p:cNvPr>
          <p:cNvSpPr/>
          <p:nvPr/>
        </p:nvSpPr>
        <p:spPr>
          <a:xfrm>
            <a:off x="8451273" y="2655025"/>
            <a:ext cx="2994891"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Asociaciones de Pemex</a:t>
            </a:r>
          </a:p>
        </p:txBody>
      </p:sp>
      <p:graphicFrame>
        <p:nvGraphicFramePr>
          <p:cNvPr id="8" name="Marcador de contenido 4">
            <a:extLst>
              <a:ext uri="{FF2B5EF4-FFF2-40B4-BE49-F238E27FC236}">
                <a16:creationId xmlns:a16="http://schemas.microsoft.com/office/drawing/2014/main" xmlns="" id="{A582C250-7C01-4988-BB94-056A1A063EDC}"/>
              </a:ext>
            </a:extLst>
          </p:cNvPr>
          <p:cNvGraphicFramePr>
            <a:graphicFrameLocks/>
          </p:cNvGraphicFramePr>
          <p:nvPr>
            <p:extLst>
              <p:ext uri="{D42A27DB-BD31-4B8C-83A1-F6EECF244321}">
                <p14:modId xmlns:p14="http://schemas.microsoft.com/office/powerpoint/2010/main" val="871458245"/>
              </p:ext>
            </p:extLst>
          </p:nvPr>
        </p:nvGraphicFramePr>
        <p:xfrm>
          <a:off x="838200" y="4667615"/>
          <a:ext cx="10515600" cy="9855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752600">
                  <a:extLst>
                    <a:ext uri="{9D8B030D-6E8A-4147-A177-3AD203B41FA5}">
                      <a16:colId xmlns:a16="http://schemas.microsoft.com/office/drawing/2014/main" xmlns="" val="1842121576"/>
                    </a:ext>
                  </a:extLst>
                </a:gridCol>
                <a:gridCol w="1752600">
                  <a:extLst>
                    <a:ext uri="{9D8B030D-6E8A-4147-A177-3AD203B41FA5}">
                      <a16:colId xmlns:a16="http://schemas.microsoft.com/office/drawing/2014/main" xmlns="" val="4045545608"/>
                    </a:ext>
                  </a:extLst>
                </a:gridCol>
                <a:gridCol w="175260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876488987"/>
                    </a:ext>
                  </a:extLst>
                </a:gridCol>
              </a:tblGrid>
              <a:tr h="190533">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CNH-A2-Ayin-Batsil/2017</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algn="ctr"/>
                      <a:r>
                        <a:rPr lang="es-MX" sz="800" kern="1200" dirty="0">
                          <a:solidFill>
                            <a:schemeClr val="dk1"/>
                          </a:solidFill>
                          <a:latin typeface="Arial" panose="020B0604020202020204" pitchFamily="34" charset="0"/>
                          <a:ea typeface="+mn-ea"/>
                          <a:cs typeface="Arial" panose="020B0604020202020204" pitchFamily="34" charset="0"/>
                        </a:rPr>
                        <a:t>LICITANTES CONFORMADOS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solidFill>
                            <a:schemeClr val="tx1"/>
                          </a:solidFill>
                          <a:latin typeface="Arial" panose="020B0604020202020204" pitchFamily="34" charset="0"/>
                          <a:cs typeface="Arial" panose="020B0604020202020204" pitchFamily="34" charset="0"/>
                        </a:rPr>
                        <a:t>8</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17</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4</a:t>
                      </a:r>
                    </a:p>
                    <a:p>
                      <a:pPr algn="ctr"/>
                      <a:r>
                        <a:rPr lang="es-MX" sz="700" dirty="0">
                          <a:solidFill>
                            <a:schemeClr val="tx1"/>
                          </a:solidFill>
                          <a:latin typeface="Arial" panose="020B0604020202020204" pitchFamily="34" charset="0"/>
                          <a:cs typeface="Arial" panose="020B0604020202020204" pitchFamily="34" charset="0"/>
                        </a:rPr>
                        <a:t>(2 Operadores y 2 No Operadores)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2</a:t>
                      </a:r>
                    </a:p>
                    <a:p>
                      <a:pPr algn="ctr"/>
                      <a:r>
                        <a:rPr lang="es-MX" sz="700" dirty="0">
                          <a:solidFill>
                            <a:schemeClr val="tx1"/>
                          </a:solidFill>
                          <a:latin typeface="Arial" panose="020B0604020202020204" pitchFamily="34" charset="0"/>
                          <a:cs typeface="Arial" panose="020B0604020202020204" pitchFamily="34" charset="0"/>
                        </a:rPr>
                        <a:t>(1 Individual y 1 en Consorcio)</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0</a:t>
                      </a:r>
                    </a:p>
                    <a:p>
                      <a:pPr algn="ctr"/>
                      <a:r>
                        <a:rPr lang="es-MX" sz="700" dirty="0">
                          <a:solidFill>
                            <a:schemeClr val="tx1"/>
                          </a:solidFill>
                          <a:latin typeface="Arial" panose="020B0604020202020204" pitchFamily="34" charset="0"/>
                          <a:cs typeface="Arial" panose="020B0604020202020204" pitchFamily="34" charset="0"/>
                        </a:rPr>
                        <a:t>(Desierta)</a:t>
                      </a:r>
                    </a:p>
                  </a:txBody>
                  <a:tcPr/>
                </a:tc>
                <a:extLst>
                  <a:ext uri="{0D108BD9-81ED-4DB2-BD59-A6C34878D82A}">
                    <a16:rowId xmlns:a16="http://schemas.microsoft.com/office/drawing/2014/main" xmlns="" val="3950857924"/>
                  </a:ext>
                </a:extLst>
              </a:tr>
            </a:tbl>
          </a:graphicData>
        </a:graphic>
      </p:graphicFrame>
    </p:spTree>
    <p:extLst>
      <p:ext uri="{BB962C8B-B14F-4D97-AF65-F5344CB8AC3E}">
        <p14:creationId xmlns:p14="http://schemas.microsoft.com/office/powerpoint/2010/main" val="64010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4784CC0A-3A37-4DF5-8D2C-F6C618DEC39B}"/>
              </a:ext>
            </a:extLst>
          </p:cNvPr>
          <p:cNvSpPr>
            <a:spLocks noGrp="1"/>
          </p:cNvSpPr>
          <p:nvPr>
            <p:ph type="title"/>
          </p:nvPr>
        </p:nvSpPr>
        <p:spPr/>
        <p:txBody>
          <a:bodyPr/>
          <a:lstStyle/>
          <a:p>
            <a:r>
              <a:rPr lang="es-MX" dirty="0"/>
              <a:t>Resultados</a:t>
            </a:r>
          </a:p>
        </p:txBody>
      </p:sp>
      <p:sp>
        <p:nvSpPr>
          <p:cNvPr id="11" name="Rectángulo 10">
            <a:extLst>
              <a:ext uri="{FF2B5EF4-FFF2-40B4-BE49-F238E27FC236}">
                <a16:creationId xmlns:a16="http://schemas.microsoft.com/office/drawing/2014/main" xmlns="" id="{D4FC1217-53A2-43F8-ACE6-97E9E6EB3910}"/>
              </a:ext>
            </a:extLst>
          </p:cNvPr>
          <p:cNvSpPr/>
          <p:nvPr/>
        </p:nvSpPr>
        <p:spPr>
          <a:xfrm>
            <a:off x="8460509" y="693992"/>
            <a:ext cx="2994891"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Asociaciones de Pemex</a:t>
            </a:r>
          </a:p>
        </p:txBody>
      </p:sp>
      <p:graphicFrame>
        <p:nvGraphicFramePr>
          <p:cNvPr id="15" name="Marcador de contenido 4">
            <a:extLst>
              <a:ext uri="{FF2B5EF4-FFF2-40B4-BE49-F238E27FC236}">
                <a16:creationId xmlns:a16="http://schemas.microsoft.com/office/drawing/2014/main" xmlns="" id="{171FDA04-26B5-44F8-8F04-621653CAF0F3}"/>
              </a:ext>
            </a:extLst>
          </p:cNvPr>
          <p:cNvGraphicFramePr>
            <a:graphicFrameLocks/>
          </p:cNvGraphicFramePr>
          <p:nvPr>
            <p:extLst>
              <p:ext uri="{D42A27DB-BD31-4B8C-83A1-F6EECF244321}">
                <p14:modId xmlns:p14="http://schemas.microsoft.com/office/powerpoint/2010/main" val="340689055"/>
              </p:ext>
            </p:extLst>
          </p:nvPr>
        </p:nvGraphicFramePr>
        <p:xfrm>
          <a:off x="939800" y="1413159"/>
          <a:ext cx="10515600" cy="9855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581728">
                  <a:extLst>
                    <a:ext uri="{9D8B030D-6E8A-4147-A177-3AD203B41FA5}">
                      <a16:colId xmlns:a16="http://schemas.microsoft.com/office/drawing/2014/main" xmlns="" val="1842121576"/>
                    </a:ext>
                  </a:extLst>
                </a:gridCol>
                <a:gridCol w="2096047">
                  <a:extLst>
                    <a:ext uri="{9D8B030D-6E8A-4147-A177-3AD203B41FA5}">
                      <a16:colId xmlns:a16="http://schemas.microsoft.com/office/drawing/2014/main" xmlns="" val="4045545608"/>
                    </a:ext>
                  </a:extLst>
                </a:gridCol>
                <a:gridCol w="1913021">
                  <a:extLst>
                    <a:ext uri="{9D8B030D-6E8A-4147-A177-3AD203B41FA5}">
                      <a16:colId xmlns:a16="http://schemas.microsoft.com/office/drawing/2014/main" xmlns="" val="2931034134"/>
                    </a:ext>
                  </a:extLst>
                </a:gridCol>
                <a:gridCol w="1419604">
                  <a:extLst>
                    <a:ext uri="{9D8B030D-6E8A-4147-A177-3AD203B41FA5}">
                      <a16:colId xmlns:a16="http://schemas.microsoft.com/office/drawing/2014/main" xmlns="" val="2876488987"/>
                    </a:ext>
                  </a:extLst>
                </a:gridCol>
              </a:tblGrid>
              <a:tr h="190533">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CNH-A3-Cárdenas Mora/2017</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algn="ctr"/>
                      <a:r>
                        <a:rPr lang="es-MX" sz="800" kern="1200" dirty="0">
                          <a:solidFill>
                            <a:schemeClr val="dk1"/>
                          </a:solidFill>
                          <a:latin typeface="Arial" panose="020B0604020202020204" pitchFamily="34" charset="0"/>
                          <a:ea typeface="+mn-ea"/>
                          <a:cs typeface="Arial" panose="020B0604020202020204" pitchFamily="34" charset="0"/>
                        </a:rPr>
                        <a:t>LICITANTES CONFORMADOS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solidFill>
                            <a:schemeClr val="tx1"/>
                          </a:solidFill>
                          <a:latin typeface="Arial" panose="020B0604020202020204" pitchFamily="34" charset="0"/>
                          <a:cs typeface="Arial" panose="020B0604020202020204" pitchFamily="34" charset="0"/>
                        </a:rPr>
                        <a:t>8</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18</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5</a:t>
                      </a:r>
                    </a:p>
                    <a:p>
                      <a:pPr algn="ctr"/>
                      <a:r>
                        <a:rPr lang="es-MX" sz="700" dirty="0">
                          <a:solidFill>
                            <a:schemeClr val="tx1"/>
                          </a:solidFill>
                          <a:latin typeface="Arial" panose="020B0604020202020204" pitchFamily="34" charset="0"/>
                          <a:cs typeface="Arial" panose="020B0604020202020204" pitchFamily="34" charset="0"/>
                        </a:rPr>
                        <a:t>(3 Operadores y 2 No Operadores)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4</a:t>
                      </a:r>
                    </a:p>
                    <a:p>
                      <a:pPr algn="ctr"/>
                      <a:r>
                        <a:rPr lang="es-MX" sz="700" dirty="0">
                          <a:solidFill>
                            <a:schemeClr val="tx1"/>
                          </a:solidFill>
                          <a:latin typeface="Arial" panose="020B0604020202020204" pitchFamily="34" charset="0"/>
                          <a:cs typeface="Arial" panose="020B0604020202020204" pitchFamily="34" charset="0"/>
                        </a:rPr>
                        <a:t>(3 Individuales y 1 en Consorcio)</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950857924"/>
                  </a:ext>
                </a:extLst>
              </a:tr>
            </a:tbl>
          </a:graphicData>
        </a:graphic>
      </p:graphicFrame>
      <p:graphicFrame>
        <p:nvGraphicFramePr>
          <p:cNvPr id="16" name="Marcador de contenido 4">
            <a:extLst>
              <a:ext uri="{FF2B5EF4-FFF2-40B4-BE49-F238E27FC236}">
                <a16:creationId xmlns:a16="http://schemas.microsoft.com/office/drawing/2014/main" xmlns="" id="{DFF61678-0256-47D1-B09D-9A694215709B}"/>
              </a:ext>
            </a:extLst>
          </p:cNvPr>
          <p:cNvGraphicFramePr>
            <a:graphicFrameLocks/>
          </p:cNvGraphicFramePr>
          <p:nvPr>
            <p:extLst>
              <p:ext uri="{D42A27DB-BD31-4B8C-83A1-F6EECF244321}">
                <p14:modId xmlns:p14="http://schemas.microsoft.com/office/powerpoint/2010/main" val="4095804435"/>
              </p:ext>
            </p:extLst>
          </p:nvPr>
        </p:nvGraphicFramePr>
        <p:xfrm>
          <a:off x="939800" y="2833343"/>
          <a:ext cx="10515600" cy="9855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595582">
                  <a:extLst>
                    <a:ext uri="{9D8B030D-6E8A-4147-A177-3AD203B41FA5}">
                      <a16:colId xmlns:a16="http://schemas.microsoft.com/office/drawing/2014/main" xmlns="" val="1842121576"/>
                    </a:ext>
                  </a:extLst>
                </a:gridCol>
                <a:gridCol w="2046098">
                  <a:extLst>
                    <a:ext uri="{9D8B030D-6E8A-4147-A177-3AD203B41FA5}">
                      <a16:colId xmlns:a16="http://schemas.microsoft.com/office/drawing/2014/main" xmlns="" val="4045545608"/>
                    </a:ext>
                  </a:extLst>
                </a:gridCol>
                <a:gridCol w="1925052">
                  <a:extLst>
                    <a:ext uri="{9D8B030D-6E8A-4147-A177-3AD203B41FA5}">
                      <a16:colId xmlns:a16="http://schemas.microsoft.com/office/drawing/2014/main" xmlns="" val="2931034134"/>
                    </a:ext>
                  </a:extLst>
                </a:gridCol>
                <a:gridCol w="1443668">
                  <a:extLst>
                    <a:ext uri="{9D8B030D-6E8A-4147-A177-3AD203B41FA5}">
                      <a16:colId xmlns:a16="http://schemas.microsoft.com/office/drawing/2014/main" xmlns="" val="2876488987"/>
                    </a:ext>
                  </a:extLst>
                </a:gridCol>
              </a:tblGrid>
              <a:tr h="190533">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CNH-A4-Ogarrio/2017</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algn="ctr"/>
                      <a:r>
                        <a:rPr lang="es-MX" sz="800" kern="1200" dirty="0">
                          <a:solidFill>
                            <a:schemeClr val="dk1"/>
                          </a:solidFill>
                          <a:latin typeface="Arial" panose="020B0604020202020204" pitchFamily="34" charset="0"/>
                          <a:ea typeface="+mn-ea"/>
                          <a:cs typeface="Arial" panose="020B0604020202020204" pitchFamily="34" charset="0"/>
                        </a:rPr>
                        <a:t>LICITANTES CONFORMADOS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solidFill>
                            <a:schemeClr val="tx1"/>
                          </a:solidFill>
                          <a:latin typeface="Arial" panose="020B0604020202020204" pitchFamily="34" charset="0"/>
                          <a:cs typeface="Arial" panose="020B0604020202020204" pitchFamily="34" charset="0"/>
                        </a:rPr>
                        <a:t>16</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9</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198</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12</a:t>
                      </a:r>
                    </a:p>
                    <a:p>
                      <a:pPr algn="ctr"/>
                      <a:r>
                        <a:rPr lang="es-MX" sz="700" dirty="0">
                          <a:solidFill>
                            <a:schemeClr val="tx1"/>
                          </a:solidFill>
                          <a:latin typeface="Arial" panose="020B0604020202020204" pitchFamily="34" charset="0"/>
                          <a:cs typeface="Arial" panose="020B0604020202020204" pitchFamily="34" charset="0"/>
                        </a:rPr>
                        <a:t>(7 Operadores y 5 No Operadores)</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6</a:t>
                      </a:r>
                    </a:p>
                    <a:p>
                      <a:pPr algn="ctr"/>
                      <a:r>
                        <a:rPr lang="es-MX" sz="700" dirty="0">
                          <a:solidFill>
                            <a:schemeClr val="tx1"/>
                          </a:solidFill>
                          <a:latin typeface="Arial" panose="020B0604020202020204" pitchFamily="34" charset="0"/>
                          <a:cs typeface="Arial" panose="020B0604020202020204" pitchFamily="34" charset="0"/>
                        </a:rPr>
                        <a:t>(4 Individuales y 2 en Consorcio)</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950857924"/>
                  </a:ext>
                </a:extLst>
              </a:tr>
            </a:tbl>
          </a:graphicData>
        </a:graphic>
      </p:graphicFrame>
      <p:graphicFrame>
        <p:nvGraphicFramePr>
          <p:cNvPr id="17" name="Marcador de contenido 4">
            <a:extLst>
              <a:ext uri="{FF2B5EF4-FFF2-40B4-BE49-F238E27FC236}">
                <a16:creationId xmlns:a16="http://schemas.microsoft.com/office/drawing/2014/main" xmlns="" id="{11CB80D4-DDED-44BF-80A8-89E3456BDB9F}"/>
              </a:ext>
            </a:extLst>
          </p:cNvPr>
          <p:cNvGraphicFramePr>
            <a:graphicFrameLocks noGrp="1"/>
          </p:cNvGraphicFramePr>
          <p:nvPr>
            <p:ph idx="1"/>
            <p:extLst>
              <p:ext uri="{D42A27DB-BD31-4B8C-83A1-F6EECF244321}">
                <p14:modId xmlns:p14="http://schemas.microsoft.com/office/powerpoint/2010/main" val="4294886279"/>
              </p:ext>
            </p:extLst>
          </p:nvPr>
        </p:nvGraphicFramePr>
        <p:xfrm>
          <a:off x="939800" y="4246510"/>
          <a:ext cx="10515600" cy="10109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3762619893"/>
                    </a:ext>
                  </a:extLst>
                </a:gridCol>
                <a:gridCol w="1752600">
                  <a:extLst>
                    <a:ext uri="{9D8B030D-6E8A-4147-A177-3AD203B41FA5}">
                      <a16:colId xmlns:a16="http://schemas.microsoft.com/office/drawing/2014/main" xmlns="" val="3982983746"/>
                    </a:ext>
                  </a:extLst>
                </a:gridCol>
                <a:gridCol w="1595582">
                  <a:extLst>
                    <a:ext uri="{9D8B030D-6E8A-4147-A177-3AD203B41FA5}">
                      <a16:colId xmlns:a16="http://schemas.microsoft.com/office/drawing/2014/main" xmlns="" val="1842121576"/>
                    </a:ext>
                  </a:extLst>
                </a:gridCol>
                <a:gridCol w="1973908">
                  <a:extLst>
                    <a:ext uri="{9D8B030D-6E8A-4147-A177-3AD203B41FA5}">
                      <a16:colId xmlns:a16="http://schemas.microsoft.com/office/drawing/2014/main" xmlns="" val="4045545608"/>
                    </a:ext>
                  </a:extLst>
                </a:gridCol>
                <a:gridCol w="1688310">
                  <a:extLst>
                    <a:ext uri="{9D8B030D-6E8A-4147-A177-3AD203B41FA5}">
                      <a16:colId xmlns:a16="http://schemas.microsoft.com/office/drawing/2014/main" xmlns="" val="2931034134"/>
                    </a:ext>
                  </a:extLst>
                </a:gridCol>
                <a:gridCol w="1752600">
                  <a:extLst>
                    <a:ext uri="{9D8B030D-6E8A-4147-A177-3AD203B41FA5}">
                      <a16:colId xmlns:a16="http://schemas.microsoft.com/office/drawing/2014/main" xmlns="" val="2876488987"/>
                    </a:ext>
                  </a:extLst>
                </a:gridCol>
              </a:tblGrid>
              <a:tr h="233304">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CNH-A5-Nobilis-Maximino/2017</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MOSTRARON INTERÉS</a:t>
                      </a:r>
                    </a:p>
                  </a:txBody>
                  <a:tcPr/>
                </a:tc>
                <a:tc>
                  <a:txBody>
                    <a:bodyPr/>
                    <a:lstStyle/>
                    <a:p>
                      <a:pPr algn="ctr"/>
                      <a:r>
                        <a:rPr lang="es-MX" sz="800" dirty="0">
                          <a:latin typeface="Arial" panose="020B0604020202020204" pitchFamily="34" charset="0"/>
                          <a:cs typeface="Arial" panose="020B0604020202020204" pitchFamily="34" charset="0"/>
                        </a:rPr>
                        <a:t>EMPRESAS QUE SOLICITARON ACCESO A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tc>
                  <a:txBody>
                    <a:bodyPr/>
                    <a:lstStyle/>
                    <a:p>
                      <a:pPr algn="ctr"/>
                      <a:r>
                        <a:rPr lang="es-MX" sz="800" dirty="0">
                          <a:latin typeface="Arial" panose="020B0604020202020204" pitchFamily="34" charset="0"/>
                          <a:cs typeface="Arial" panose="020B0604020202020204" pitchFamily="34" charset="0"/>
                        </a:rPr>
                        <a:t>LICITANTES PRECALIFICADOS</a:t>
                      </a:r>
                    </a:p>
                  </a:txBody>
                  <a:tcPr/>
                </a:tc>
                <a:tc>
                  <a:txBody>
                    <a:bodyPr/>
                    <a:lstStyle/>
                    <a:p>
                      <a:pPr algn="ctr"/>
                      <a:r>
                        <a:rPr lang="es-MX" sz="800" kern="1200" dirty="0">
                          <a:solidFill>
                            <a:schemeClr val="dk1"/>
                          </a:solidFill>
                          <a:latin typeface="Arial" panose="020B0604020202020204" pitchFamily="34" charset="0"/>
                          <a:ea typeface="+mn-ea"/>
                          <a:cs typeface="Arial" panose="020B0604020202020204" pitchFamily="34" charset="0"/>
                        </a:rPr>
                        <a:t>LICITANTES CONFORMADOS</a:t>
                      </a:r>
                    </a:p>
                  </a:txBody>
                  <a:tcPr/>
                </a:tc>
                <a:tc>
                  <a:txBody>
                    <a:bodyPr/>
                    <a:lstStyle/>
                    <a:p>
                      <a:pPr algn="ctr"/>
                      <a:r>
                        <a:rPr lang="es-MX" sz="800" dirty="0">
                          <a:latin typeface="Arial" panose="020B0604020202020204" pitchFamily="34" charset="0"/>
                          <a:cs typeface="Arial" panose="020B0604020202020204" pitchFamily="34" charset="0"/>
                        </a:rPr>
                        <a:t>CONTRATOS ADJUDICADOS</a:t>
                      </a:r>
                    </a:p>
                  </a:txBody>
                  <a:tcPr/>
                </a:tc>
                <a:extLst>
                  <a:ext uri="{0D108BD9-81ED-4DB2-BD59-A6C34878D82A}">
                    <a16:rowId xmlns:a16="http://schemas.microsoft.com/office/drawing/2014/main" xmlns="" val="3623090957"/>
                  </a:ext>
                </a:extLst>
              </a:tr>
              <a:tr h="370840">
                <a:tc>
                  <a:txBody>
                    <a:bodyPr/>
                    <a:lstStyle/>
                    <a:p>
                      <a:pPr algn="ctr"/>
                      <a:r>
                        <a:rPr lang="es-MX" sz="1000" dirty="0">
                          <a:solidFill>
                            <a:schemeClr val="tx1"/>
                          </a:solidFill>
                          <a:latin typeface="Arial" panose="020B0604020202020204" pitchFamily="34" charset="0"/>
                          <a:cs typeface="Arial" panose="020B0604020202020204" pitchFamily="34" charset="0"/>
                        </a:rPr>
                        <a:t>1</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1</a:t>
                      </a:r>
                    </a:p>
                  </a:txBody>
                  <a:tcPr/>
                </a:tc>
                <a:tc>
                  <a:txBody>
                    <a:bodyPr/>
                    <a:lstStyle/>
                    <a:p>
                      <a:pPr algn="ctr"/>
                      <a:r>
                        <a:rPr lang="es-MX" sz="1000" dirty="0">
                          <a:solidFill>
                            <a:schemeClr val="tx1"/>
                          </a:solidFill>
                          <a:latin typeface="Arial" panose="020B0604020202020204" pitchFamily="34" charset="0"/>
                          <a:cs typeface="Arial" panose="020B0604020202020204" pitchFamily="34" charset="0"/>
                        </a:rPr>
                        <a:t>0</a:t>
                      </a:r>
                    </a:p>
                  </a:txBody>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El 7 de diciembre de 2017 el Órgano de Gobierno de la CNH aprobó la cancelación de la Licitación, mediante Resolución emitida en la 66° Sesión Extraordinaria.</a:t>
                      </a:r>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950857924"/>
                  </a:ext>
                </a:extLst>
              </a:tr>
            </a:tbl>
          </a:graphicData>
        </a:graphic>
      </p:graphicFrame>
    </p:spTree>
    <p:extLst>
      <p:ext uri="{BB962C8B-B14F-4D97-AF65-F5344CB8AC3E}">
        <p14:creationId xmlns:p14="http://schemas.microsoft.com/office/powerpoint/2010/main" val="2770499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xmlns="" id="{973E9A82-2665-4B86-84D1-435AB4547A55}"/>
              </a:ext>
            </a:extLst>
          </p:cNvPr>
          <p:cNvGraphicFramePr>
            <a:graphicFrameLocks noGrp="1"/>
          </p:cNvGraphicFramePr>
          <p:nvPr>
            <p:ph idx="1"/>
            <p:extLst>
              <p:ext uri="{D42A27DB-BD31-4B8C-83A1-F6EECF244321}">
                <p14:modId xmlns:p14="http://schemas.microsoft.com/office/powerpoint/2010/main" val="77954491"/>
              </p:ext>
            </p:extLst>
          </p:nvPr>
        </p:nvGraphicFramePr>
        <p:xfrm>
          <a:off x="1808017" y="1403601"/>
          <a:ext cx="8028708" cy="877781"/>
        </p:xfrm>
        <a:graphic>
          <a:graphicData uri="http://schemas.openxmlformats.org/drawingml/2006/table">
            <a:tbl>
              <a:tblPr firstRow="1" bandRow="1">
                <a:tableStyleId>{5C22544A-7EE6-4342-B048-85BDC9FD1C3A}</a:tableStyleId>
              </a:tblPr>
              <a:tblGrid>
                <a:gridCol w="2676236">
                  <a:extLst>
                    <a:ext uri="{9D8B030D-6E8A-4147-A177-3AD203B41FA5}">
                      <a16:colId xmlns:a16="http://schemas.microsoft.com/office/drawing/2014/main" xmlns="" val="3762619893"/>
                    </a:ext>
                  </a:extLst>
                </a:gridCol>
                <a:gridCol w="2676236">
                  <a:extLst>
                    <a:ext uri="{9D8B030D-6E8A-4147-A177-3AD203B41FA5}">
                      <a16:colId xmlns:a16="http://schemas.microsoft.com/office/drawing/2014/main" xmlns="" val="3982983746"/>
                    </a:ext>
                  </a:extLst>
                </a:gridCol>
                <a:gridCol w="2676236">
                  <a:extLst>
                    <a:ext uri="{9D8B030D-6E8A-4147-A177-3AD203B41FA5}">
                      <a16:colId xmlns:a16="http://schemas.microsoft.com/office/drawing/2014/main" xmlns="" val="1842121576"/>
                    </a:ext>
                  </a:extLst>
                </a:gridCol>
              </a:tblGrid>
              <a:tr h="2333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CNH-R03-L02/2018</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HAN MOSTRADO INTERÉS</a:t>
                      </a:r>
                    </a:p>
                  </a:txBody>
                  <a:tcPr/>
                </a:tc>
                <a:tc>
                  <a:txBody>
                    <a:bodyPr/>
                    <a:lstStyle/>
                    <a:p>
                      <a:pPr algn="ctr"/>
                      <a:r>
                        <a:rPr lang="es-MX" sz="800" dirty="0">
                          <a:latin typeface="Arial" panose="020B0604020202020204" pitchFamily="34" charset="0"/>
                          <a:cs typeface="Arial" panose="020B0604020202020204" pitchFamily="34" charset="0"/>
                        </a:rPr>
                        <a:t>EMPRESAS QUE HAN ACREDITADO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extLst>
                  <a:ext uri="{0D108BD9-81ED-4DB2-BD59-A6C34878D82A}">
                    <a16:rowId xmlns:a16="http://schemas.microsoft.com/office/drawing/2014/main" xmlns="" val="3623090957"/>
                  </a:ext>
                </a:extLst>
              </a:tr>
              <a:tr h="263101">
                <a:tc>
                  <a:txBody>
                    <a:bodyPr/>
                    <a:lstStyle/>
                    <a:p>
                      <a:pPr algn="ctr"/>
                      <a:r>
                        <a:rPr lang="es-MX" sz="1050" dirty="0">
                          <a:latin typeface="Arial" panose="020B0604020202020204" pitchFamily="34" charset="0"/>
                          <a:cs typeface="Arial" panose="020B0604020202020204" pitchFamily="34" charset="0"/>
                        </a:rPr>
                        <a:t>25</a:t>
                      </a:r>
                    </a:p>
                  </a:txBody>
                  <a:tcPr/>
                </a:tc>
                <a:tc>
                  <a:txBody>
                    <a:bodyPr/>
                    <a:lstStyle/>
                    <a:p>
                      <a:pPr algn="ctr"/>
                      <a:r>
                        <a:rPr lang="es-MX" sz="1050" dirty="0">
                          <a:latin typeface="Arial" panose="020B0604020202020204" pitchFamily="34" charset="0"/>
                          <a:cs typeface="Arial" panose="020B0604020202020204" pitchFamily="34" charset="0"/>
                        </a:rPr>
                        <a:t>17</a:t>
                      </a:r>
                    </a:p>
                  </a:txBody>
                  <a:tcPr/>
                </a:tc>
                <a:tc>
                  <a:txBody>
                    <a:bodyPr/>
                    <a:lstStyle/>
                    <a:p>
                      <a:pPr algn="ctr"/>
                      <a:r>
                        <a:rPr lang="es-MX" sz="1050" dirty="0">
                          <a:latin typeface="Arial" panose="020B0604020202020204" pitchFamily="34" charset="0"/>
                          <a:cs typeface="Arial" panose="020B0604020202020204" pitchFamily="34" charset="0"/>
                        </a:rPr>
                        <a:t>86</a:t>
                      </a:r>
                    </a:p>
                  </a:txBody>
                  <a:tcPr/>
                </a:tc>
                <a:extLst>
                  <a:ext uri="{0D108BD9-81ED-4DB2-BD59-A6C34878D82A}">
                    <a16:rowId xmlns:a16="http://schemas.microsoft.com/office/drawing/2014/main" xmlns="" val="3950857924"/>
                  </a:ext>
                </a:extLst>
              </a:tr>
            </a:tbl>
          </a:graphicData>
        </a:graphic>
      </p:graphicFrame>
      <p:sp>
        <p:nvSpPr>
          <p:cNvPr id="3" name="Título 2">
            <a:extLst>
              <a:ext uri="{FF2B5EF4-FFF2-40B4-BE49-F238E27FC236}">
                <a16:creationId xmlns:a16="http://schemas.microsoft.com/office/drawing/2014/main" xmlns="" id="{4784CC0A-3A37-4DF5-8D2C-F6C618DEC39B}"/>
              </a:ext>
            </a:extLst>
          </p:cNvPr>
          <p:cNvSpPr>
            <a:spLocks noGrp="1"/>
          </p:cNvSpPr>
          <p:nvPr>
            <p:ph type="title"/>
          </p:nvPr>
        </p:nvSpPr>
        <p:spPr/>
        <p:txBody>
          <a:bodyPr/>
          <a:lstStyle/>
          <a:p>
            <a:r>
              <a:rPr lang="es-MX" dirty="0"/>
              <a:t>Licitaciones en proceso</a:t>
            </a:r>
          </a:p>
        </p:txBody>
      </p:sp>
      <p:sp>
        <p:nvSpPr>
          <p:cNvPr id="11" name="Rectángulo 10">
            <a:extLst>
              <a:ext uri="{FF2B5EF4-FFF2-40B4-BE49-F238E27FC236}">
                <a16:creationId xmlns:a16="http://schemas.microsoft.com/office/drawing/2014/main" xmlns="" id="{D4FC1217-53A2-43F8-ACE6-97E9E6EB3910}"/>
              </a:ext>
            </a:extLst>
          </p:cNvPr>
          <p:cNvSpPr/>
          <p:nvPr/>
        </p:nvSpPr>
        <p:spPr>
          <a:xfrm>
            <a:off x="10191865" y="753284"/>
            <a:ext cx="1254299"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Ronda 3</a:t>
            </a:r>
          </a:p>
        </p:txBody>
      </p:sp>
      <p:sp>
        <p:nvSpPr>
          <p:cNvPr id="7" name="Rectángulo 6">
            <a:extLst>
              <a:ext uri="{FF2B5EF4-FFF2-40B4-BE49-F238E27FC236}">
                <a16:creationId xmlns:a16="http://schemas.microsoft.com/office/drawing/2014/main" xmlns="" id="{05DF8D80-8E4A-4B88-A6FE-0F046C53163E}"/>
              </a:ext>
            </a:extLst>
          </p:cNvPr>
          <p:cNvSpPr/>
          <p:nvPr/>
        </p:nvSpPr>
        <p:spPr>
          <a:xfrm>
            <a:off x="8451273" y="3809570"/>
            <a:ext cx="2994891" cy="400110"/>
          </a:xfrm>
          <a:prstGeom prst="rect">
            <a:avLst/>
          </a:prstGeom>
        </p:spPr>
        <p:txBody>
          <a:bodyPr wrap="square">
            <a:spAutoFit/>
          </a:bodyPr>
          <a:lstStyle/>
          <a:p>
            <a:pPr>
              <a:buClr>
                <a:schemeClr val="accent1"/>
              </a:buClr>
            </a:pPr>
            <a:r>
              <a:rPr lang="es-MX" sz="2000" dirty="0">
                <a:latin typeface="Arial" panose="020B0604020202020204" pitchFamily="34" charset="0"/>
                <a:cs typeface="Arial" panose="020B0604020202020204" pitchFamily="34" charset="0"/>
              </a:rPr>
              <a:t>Asociaciones de Pemex</a:t>
            </a:r>
          </a:p>
        </p:txBody>
      </p:sp>
      <p:graphicFrame>
        <p:nvGraphicFramePr>
          <p:cNvPr id="9" name="Marcador de contenido 4">
            <a:extLst>
              <a:ext uri="{FF2B5EF4-FFF2-40B4-BE49-F238E27FC236}">
                <a16:creationId xmlns:a16="http://schemas.microsoft.com/office/drawing/2014/main" xmlns="" id="{73BC8A7E-C2EE-46A3-A85A-1A4FC8F7395D}"/>
              </a:ext>
            </a:extLst>
          </p:cNvPr>
          <p:cNvGraphicFramePr>
            <a:graphicFrameLocks/>
          </p:cNvGraphicFramePr>
          <p:nvPr>
            <p:extLst>
              <p:ext uri="{D42A27DB-BD31-4B8C-83A1-F6EECF244321}">
                <p14:modId xmlns:p14="http://schemas.microsoft.com/office/powerpoint/2010/main" val="929324388"/>
              </p:ext>
            </p:extLst>
          </p:nvPr>
        </p:nvGraphicFramePr>
        <p:xfrm>
          <a:off x="1808017" y="2686559"/>
          <a:ext cx="8028708" cy="985520"/>
        </p:xfrm>
        <a:graphic>
          <a:graphicData uri="http://schemas.openxmlformats.org/drawingml/2006/table">
            <a:tbl>
              <a:tblPr firstRow="1" bandRow="1">
                <a:tableStyleId>{5C22544A-7EE6-4342-B048-85BDC9FD1C3A}</a:tableStyleId>
              </a:tblPr>
              <a:tblGrid>
                <a:gridCol w="2676236">
                  <a:extLst>
                    <a:ext uri="{9D8B030D-6E8A-4147-A177-3AD203B41FA5}">
                      <a16:colId xmlns:a16="http://schemas.microsoft.com/office/drawing/2014/main" xmlns="" val="3762619893"/>
                    </a:ext>
                  </a:extLst>
                </a:gridCol>
                <a:gridCol w="2676236">
                  <a:extLst>
                    <a:ext uri="{9D8B030D-6E8A-4147-A177-3AD203B41FA5}">
                      <a16:colId xmlns:a16="http://schemas.microsoft.com/office/drawing/2014/main" xmlns="" val="3982983746"/>
                    </a:ext>
                  </a:extLst>
                </a:gridCol>
                <a:gridCol w="2676236">
                  <a:extLst>
                    <a:ext uri="{9D8B030D-6E8A-4147-A177-3AD203B41FA5}">
                      <a16:colId xmlns:a16="http://schemas.microsoft.com/office/drawing/2014/main" xmlns="" val="1842121576"/>
                    </a:ext>
                  </a:extLst>
                </a:gridCol>
              </a:tblGrid>
              <a:tr h="2333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CNH-R03-L03/2018</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HAN MOSTRADO INTERÉS</a:t>
                      </a:r>
                    </a:p>
                  </a:txBody>
                  <a:tcPr/>
                </a:tc>
                <a:tc>
                  <a:txBody>
                    <a:bodyPr/>
                    <a:lstStyle/>
                    <a:p>
                      <a:pPr algn="ctr"/>
                      <a:r>
                        <a:rPr lang="es-MX" sz="800" dirty="0">
                          <a:latin typeface="Arial" panose="020B0604020202020204" pitchFamily="34" charset="0"/>
                          <a:cs typeface="Arial" panose="020B0604020202020204" pitchFamily="34" charset="0"/>
                        </a:rPr>
                        <a:t>EMPRESAS QUE HAN ACREDITADO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extLst>
                  <a:ext uri="{0D108BD9-81ED-4DB2-BD59-A6C34878D82A}">
                    <a16:rowId xmlns:a16="http://schemas.microsoft.com/office/drawing/2014/main" xmlns="" val="3623090957"/>
                  </a:ext>
                </a:extLst>
              </a:tr>
              <a:tr h="370840">
                <a:tc>
                  <a:txBody>
                    <a:bodyPr/>
                    <a:lstStyle/>
                    <a:p>
                      <a:pPr algn="ctr"/>
                      <a:r>
                        <a:rPr lang="es-MX" sz="1050" dirty="0">
                          <a:latin typeface="Arial" panose="020B0604020202020204" pitchFamily="34" charset="0"/>
                          <a:cs typeface="Arial" panose="020B0604020202020204" pitchFamily="34" charset="0"/>
                        </a:rPr>
                        <a:t>8</a:t>
                      </a:r>
                    </a:p>
                  </a:txBody>
                  <a:tcPr/>
                </a:tc>
                <a:tc>
                  <a:txBody>
                    <a:bodyPr/>
                    <a:lstStyle/>
                    <a:p>
                      <a:pPr algn="ctr"/>
                      <a:r>
                        <a:rPr lang="es-MX" sz="1050" dirty="0">
                          <a:latin typeface="Arial" panose="020B0604020202020204" pitchFamily="34" charset="0"/>
                          <a:cs typeface="Arial" panose="020B0604020202020204" pitchFamily="34" charset="0"/>
                        </a:rPr>
                        <a:t>5</a:t>
                      </a:r>
                    </a:p>
                  </a:txBody>
                  <a:tcPr/>
                </a:tc>
                <a:tc>
                  <a:txBody>
                    <a:bodyPr/>
                    <a:lstStyle/>
                    <a:p>
                      <a:pPr algn="ctr"/>
                      <a:r>
                        <a:rPr lang="es-MX" sz="105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xmlns="" val="3950857924"/>
                  </a:ext>
                </a:extLst>
              </a:tr>
            </a:tbl>
          </a:graphicData>
        </a:graphic>
      </p:graphicFrame>
      <p:graphicFrame>
        <p:nvGraphicFramePr>
          <p:cNvPr id="10" name="Marcador de contenido 4">
            <a:extLst>
              <a:ext uri="{FF2B5EF4-FFF2-40B4-BE49-F238E27FC236}">
                <a16:creationId xmlns:a16="http://schemas.microsoft.com/office/drawing/2014/main" xmlns="" id="{F9658CA8-9116-4CEB-912C-4E89B673A7DA}"/>
              </a:ext>
            </a:extLst>
          </p:cNvPr>
          <p:cNvGraphicFramePr>
            <a:graphicFrameLocks/>
          </p:cNvGraphicFramePr>
          <p:nvPr>
            <p:extLst>
              <p:ext uri="{D42A27DB-BD31-4B8C-83A1-F6EECF244321}">
                <p14:modId xmlns:p14="http://schemas.microsoft.com/office/powerpoint/2010/main" val="25116198"/>
              </p:ext>
            </p:extLst>
          </p:nvPr>
        </p:nvGraphicFramePr>
        <p:xfrm>
          <a:off x="1808017" y="4444798"/>
          <a:ext cx="8028708" cy="985520"/>
        </p:xfrm>
        <a:graphic>
          <a:graphicData uri="http://schemas.openxmlformats.org/drawingml/2006/table">
            <a:tbl>
              <a:tblPr firstRow="1" bandRow="1">
                <a:tableStyleId>{5C22544A-7EE6-4342-B048-85BDC9FD1C3A}</a:tableStyleId>
              </a:tblPr>
              <a:tblGrid>
                <a:gridCol w="2676236">
                  <a:extLst>
                    <a:ext uri="{9D8B030D-6E8A-4147-A177-3AD203B41FA5}">
                      <a16:colId xmlns:a16="http://schemas.microsoft.com/office/drawing/2014/main" xmlns="" val="3762619893"/>
                    </a:ext>
                  </a:extLst>
                </a:gridCol>
                <a:gridCol w="2676236">
                  <a:extLst>
                    <a:ext uri="{9D8B030D-6E8A-4147-A177-3AD203B41FA5}">
                      <a16:colId xmlns:a16="http://schemas.microsoft.com/office/drawing/2014/main" xmlns="" val="3982983746"/>
                    </a:ext>
                  </a:extLst>
                </a:gridCol>
                <a:gridCol w="2676236">
                  <a:extLst>
                    <a:ext uri="{9D8B030D-6E8A-4147-A177-3AD203B41FA5}">
                      <a16:colId xmlns:a16="http://schemas.microsoft.com/office/drawing/2014/main" xmlns="" val="1842121576"/>
                    </a:ext>
                  </a:extLst>
                </a:gridCol>
              </a:tblGrid>
              <a:tr h="21401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Arial" panose="020B0604020202020204" pitchFamily="34" charset="0"/>
                          <a:cs typeface="Arial" panose="020B0604020202020204" pitchFamily="34" charset="0"/>
                        </a:rPr>
                        <a:t>CNH-A6-7 Asociaciones/2018</a:t>
                      </a: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tc hMerge="1">
                  <a:txBody>
                    <a:bodyPr/>
                    <a:lstStyle/>
                    <a:p>
                      <a:pPr algn="ctr"/>
                      <a:endParaRPr lang="es-MX"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319960"/>
                  </a:ext>
                </a:extLst>
              </a:tr>
              <a:tr h="370840">
                <a:tc>
                  <a:txBody>
                    <a:bodyPr/>
                    <a:lstStyle/>
                    <a:p>
                      <a:pPr algn="ctr"/>
                      <a:r>
                        <a:rPr lang="es-MX" sz="800" dirty="0">
                          <a:latin typeface="Arial" panose="020B0604020202020204" pitchFamily="34" charset="0"/>
                          <a:cs typeface="Arial" panose="020B0604020202020204" pitchFamily="34" charset="0"/>
                        </a:rPr>
                        <a:t>EMPRESAS QUE HAN MOSTRADO INTERÉS</a:t>
                      </a:r>
                    </a:p>
                  </a:txBody>
                  <a:tcPr/>
                </a:tc>
                <a:tc>
                  <a:txBody>
                    <a:bodyPr/>
                    <a:lstStyle/>
                    <a:p>
                      <a:pPr algn="ctr"/>
                      <a:r>
                        <a:rPr lang="es-MX" sz="800" dirty="0">
                          <a:latin typeface="Arial" panose="020B0604020202020204" pitchFamily="34" charset="0"/>
                          <a:cs typeface="Arial" panose="020B0604020202020204" pitchFamily="34" charset="0"/>
                        </a:rPr>
                        <a:t>EMPRESAS QUE HAN ACREDITADO EL ACCESO AL CUARTO DE DATOS</a:t>
                      </a:r>
                    </a:p>
                  </a:txBody>
                  <a:tcPr/>
                </a:tc>
                <a:tc>
                  <a:txBody>
                    <a:bodyPr/>
                    <a:lstStyle/>
                    <a:p>
                      <a:pPr algn="ctr"/>
                      <a:r>
                        <a:rPr lang="es-MX" sz="800" dirty="0">
                          <a:latin typeface="Arial" panose="020B0604020202020204" pitchFamily="34" charset="0"/>
                          <a:cs typeface="Arial" panose="020B0604020202020204" pitchFamily="34" charset="0"/>
                        </a:rPr>
                        <a:t>ACLARACIONES RESPONDIDAS</a:t>
                      </a:r>
                    </a:p>
                  </a:txBody>
                  <a:tcPr/>
                </a:tc>
                <a:extLst>
                  <a:ext uri="{0D108BD9-81ED-4DB2-BD59-A6C34878D82A}">
                    <a16:rowId xmlns:a16="http://schemas.microsoft.com/office/drawing/2014/main" xmlns="" val="3623090957"/>
                  </a:ext>
                </a:extLst>
              </a:tr>
              <a:tr h="370840">
                <a:tc>
                  <a:txBody>
                    <a:bodyPr/>
                    <a:lstStyle/>
                    <a:p>
                      <a:pPr algn="ctr"/>
                      <a:r>
                        <a:rPr lang="es-MX" sz="1050" dirty="0">
                          <a:latin typeface="Arial" panose="020B0604020202020204" pitchFamily="34" charset="0"/>
                          <a:cs typeface="Arial" panose="020B0604020202020204" pitchFamily="34" charset="0"/>
                        </a:rPr>
                        <a:t>15</a:t>
                      </a:r>
                    </a:p>
                  </a:txBody>
                  <a:tcPr/>
                </a:tc>
                <a:tc>
                  <a:txBody>
                    <a:bodyPr/>
                    <a:lstStyle/>
                    <a:p>
                      <a:pPr algn="ctr"/>
                      <a:r>
                        <a:rPr lang="es-MX" sz="1050" dirty="0">
                          <a:latin typeface="Arial" panose="020B0604020202020204" pitchFamily="34" charset="0"/>
                          <a:cs typeface="Arial" panose="020B0604020202020204" pitchFamily="34" charset="0"/>
                        </a:rPr>
                        <a:t>8</a:t>
                      </a:r>
                    </a:p>
                  </a:txBody>
                  <a:tcPr/>
                </a:tc>
                <a:tc>
                  <a:txBody>
                    <a:bodyPr/>
                    <a:lstStyle/>
                    <a:p>
                      <a:pPr algn="ctr"/>
                      <a:r>
                        <a:rPr lang="es-MX" sz="1050"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xmlns="" val="3950857924"/>
                  </a:ext>
                </a:extLst>
              </a:tr>
            </a:tbl>
          </a:graphicData>
        </a:graphic>
      </p:graphicFrame>
    </p:spTree>
    <p:extLst>
      <p:ext uri="{BB962C8B-B14F-4D97-AF65-F5344CB8AC3E}">
        <p14:creationId xmlns:p14="http://schemas.microsoft.com/office/powerpoint/2010/main" val="861453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93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05F6BE79-E675-42F8-89C3-5C0C41F417E2}"/>
              </a:ext>
            </a:extLst>
          </p:cNvPr>
          <p:cNvSpPr>
            <a:spLocks noGrp="1"/>
          </p:cNvSpPr>
          <p:nvPr>
            <p:ph type="title"/>
          </p:nvPr>
        </p:nvSpPr>
        <p:spPr>
          <a:xfrm>
            <a:off x="60958" y="46558"/>
            <a:ext cx="6217923" cy="504291"/>
          </a:xfrm>
        </p:spPr>
        <p:txBody>
          <a:bodyPr/>
          <a:lstStyle/>
          <a:p>
            <a:r>
              <a:rPr lang="es-MX" dirty="0">
                <a:latin typeface="Arial Black" panose="020B0A04020102020204" pitchFamily="34" charset="0"/>
                <a:cs typeface="Arial" panose="020B0604020202020204" pitchFamily="34" charset="0"/>
              </a:rPr>
              <a:t>Proceso para emitir la Convocatoria de  Licitación</a:t>
            </a:r>
            <a:endParaRPr lang="es-MX" dirty="0">
              <a:latin typeface="Arial Black" panose="020B0A04020102020204" pitchFamily="34" charset="0"/>
            </a:endParaRPr>
          </a:p>
        </p:txBody>
      </p:sp>
      <p:grpSp>
        <p:nvGrpSpPr>
          <p:cNvPr id="9" name="Grupo 8">
            <a:extLst>
              <a:ext uri="{FF2B5EF4-FFF2-40B4-BE49-F238E27FC236}">
                <a16:creationId xmlns:a16="http://schemas.microsoft.com/office/drawing/2014/main" xmlns="" id="{369D26D4-2A29-4A3A-A961-5C6A6FEBEBE7}"/>
              </a:ext>
            </a:extLst>
          </p:cNvPr>
          <p:cNvGrpSpPr/>
          <p:nvPr/>
        </p:nvGrpSpPr>
        <p:grpSpPr>
          <a:xfrm>
            <a:off x="3160781" y="2364430"/>
            <a:ext cx="1436024" cy="661484"/>
            <a:chOff x="2336320" y="850451"/>
            <a:chExt cx="1127719" cy="1211598"/>
          </a:xfrm>
        </p:grpSpPr>
        <p:sp>
          <p:nvSpPr>
            <p:cNvPr id="10" name="Rectángulo 9">
              <a:extLst>
                <a:ext uri="{FF2B5EF4-FFF2-40B4-BE49-F238E27FC236}">
                  <a16:creationId xmlns:a16="http://schemas.microsoft.com/office/drawing/2014/main" xmlns="" id="{3B03E882-B7FA-4B96-943A-D902FACA405A}"/>
                </a:ext>
              </a:extLst>
            </p:cNvPr>
            <p:cNvSpPr/>
            <p:nvPr/>
          </p:nvSpPr>
          <p:spPr>
            <a:xfrm>
              <a:off x="2345483" y="850451"/>
              <a:ext cx="1118556" cy="522809"/>
            </a:xfrm>
            <a:prstGeom prst="rect">
              <a:avLst/>
            </a:prstGeom>
            <a:solidFill>
              <a:schemeClr val="accent5">
                <a:lumMod val="75000"/>
              </a:schemeClr>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a:t>
              </a:r>
            </a:p>
          </p:txBody>
        </p:sp>
        <p:sp>
          <p:nvSpPr>
            <p:cNvPr id="11" name="CuadroTexto 10">
              <a:extLst>
                <a:ext uri="{FF2B5EF4-FFF2-40B4-BE49-F238E27FC236}">
                  <a16:creationId xmlns:a16="http://schemas.microsoft.com/office/drawing/2014/main" xmlns="" id="{2B15E129-102B-4885-87E8-E37342C2B4AC}"/>
                </a:ext>
              </a:extLst>
            </p:cNvPr>
            <p:cNvSpPr txBox="1"/>
            <p:nvPr/>
          </p:nvSpPr>
          <p:spPr>
            <a:xfrm>
              <a:off x="2336320" y="1385567"/>
              <a:ext cx="1119995" cy="676482"/>
            </a:xfrm>
            <a:prstGeom prst="rect">
              <a:avLst/>
            </a:prstGeom>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Emite opinión sobre Contenido Nacional</a:t>
              </a:r>
            </a:p>
          </p:txBody>
        </p:sp>
      </p:grpSp>
      <p:sp>
        <p:nvSpPr>
          <p:cNvPr id="12" name="Rectángulo 11">
            <a:extLst>
              <a:ext uri="{FF2B5EF4-FFF2-40B4-BE49-F238E27FC236}">
                <a16:creationId xmlns:a16="http://schemas.microsoft.com/office/drawing/2014/main" xmlns="" id="{DBF00A92-CF01-47F2-81EA-17762F27FA35}"/>
              </a:ext>
            </a:extLst>
          </p:cNvPr>
          <p:cNvSpPr/>
          <p:nvPr/>
        </p:nvSpPr>
        <p:spPr>
          <a:xfrm>
            <a:off x="918980" y="803138"/>
            <a:ext cx="1491064" cy="242469"/>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sp>
        <p:nvSpPr>
          <p:cNvPr id="13" name="CuadroTexto 12">
            <a:extLst>
              <a:ext uri="{FF2B5EF4-FFF2-40B4-BE49-F238E27FC236}">
                <a16:creationId xmlns:a16="http://schemas.microsoft.com/office/drawing/2014/main" xmlns="" id="{9A422FD8-58A2-47B5-BF73-27FF50114D69}"/>
              </a:ext>
            </a:extLst>
          </p:cNvPr>
          <p:cNvSpPr txBox="1"/>
          <p:nvPr/>
        </p:nvSpPr>
        <p:spPr>
          <a:xfrm>
            <a:off x="918980" y="1045608"/>
            <a:ext cx="1491064" cy="646331"/>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b="1" dirty="0">
                <a:solidFill>
                  <a:prstClr val="black"/>
                </a:solidFill>
                <a:latin typeface="Arial" panose="020B0604020202020204" pitchFamily="34" charset="0"/>
                <a:cs typeface="Arial" panose="020B0604020202020204" pitchFamily="34" charset="0"/>
              </a:rPr>
              <a:t>Recibida la información fiscal de los CCE, integra Proyecto de Lineamientos técnicos</a:t>
            </a:r>
            <a:endParaRPr lang="es-MX" sz="900" dirty="0">
              <a:solidFill>
                <a:prstClr val="black"/>
              </a:solidFill>
              <a:latin typeface="Arial" panose="020B0604020202020204" pitchFamily="34" charset="0"/>
              <a:cs typeface="Arial" panose="020B0604020202020204" pitchFamily="34" charset="0"/>
            </a:endParaRPr>
          </a:p>
        </p:txBody>
      </p:sp>
      <p:grpSp>
        <p:nvGrpSpPr>
          <p:cNvPr id="14" name="Grupo 13">
            <a:extLst>
              <a:ext uri="{FF2B5EF4-FFF2-40B4-BE49-F238E27FC236}">
                <a16:creationId xmlns:a16="http://schemas.microsoft.com/office/drawing/2014/main" xmlns="" id="{74D22E97-9BA2-4BD5-88BC-BCCD1715785E}"/>
              </a:ext>
            </a:extLst>
          </p:cNvPr>
          <p:cNvGrpSpPr/>
          <p:nvPr/>
        </p:nvGrpSpPr>
        <p:grpSpPr>
          <a:xfrm>
            <a:off x="3160781" y="3321604"/>
            <a:ext cx="1430188" cy="765416"/>
            <a:chOff x="216803" y="882352"/>
            <a:chExt cx="1810389" cy="1302792"/>
          </a:xfrm>
        </p:grpSpPr>
        <p:sp>
          <p:nvSpPr>
            <p:cNvPr id="15" name="Rectángulo 14">
              <a:extLst>
                <a:ext uri="{FF2B5EF4-FFF2-40B4-BE49-F238E27FC236}">
                  <a16:creationId xmlns:a16="http://schemas.microsoft.com/office/drawing/2014/main" xmlns="" id="{97C87DDC-865F-4BF3-B5B3-E04118B4FA9F}"/>
                </a:ext>
              </a:extLst>
            </p:cNvPr>
            <p:cNvSpPr/>
            <p:nvPr/>
          </p:nvSpPr>
          <p:spPr>
            <a:xfrm>
              <a:off x="216803" y="882352"/>
              <a:ext cx="1810389" cy="471704"/>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sp>
          <p:nvSpPr>
            <p:cNvPr id="16" name="CuadroTexto 15">
              <a:extLst>
                <a:ext uri="{FF2B5EF4-FFF2-40B4-BE49-F238E27FC236}">
                  <a16:creationId xmlns:a16="http://schemas.microsoft.com/office/drawing/2014/main" xmlns="" id="{CB0815C2-1993-4EA9-97FE-4E068BF35556}"/>
                </a:ext>
              </a:extLst>
            </p:cNvPr>
            <p:cNvSpPr txBox="1"/>
            <p:nvPr/>
          </p:nvSpPr>
          <p:spPr>
            <a:xfrm>
              <a:off x="220194" y="1320780"/>
              <a:ext cx="1806998" cy="8643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Proyecto de Bases de Licitación y lo remite a la SENER</a:t>
              </a:r>
            </a:p>
          </p:txBody>
        </p:sp>
      </p:grpSp>
      <p:grpSp>
        <p:nvGrpSpPr>
          <p:cNvPr id="17" name="Grupo 16">
            <a:extLst>
              <a:ext uri="{FF2B5EF4-FFF2-40B4-BE49-F238E27FC236}">
                <a16:creationId xmlns:a16="http://schemas.microsoft.com/office/drawing/2014/main" xmlns="" id="{2CF54C48-DB58-42A3-8356-DF84A0400CDC}"/>
              </a:ext>
            </a:extLst>
          </p:cNvPr>
          <p:cNvGrpSpPr/>
          <p:nvPr/>
        </p:nvGrpSpPr>
        <p:grpSpPr>
          <a:xfrm>
            <a:off x="4873721" y="1576523"/>
            <a:ext cx="1656183" cy="1091126"/>
            <a:chOff x="5227607" y="3152892"/>
            <a:chExt cx="1215493" cy="2280966"/>
          </a:xfrm>
        </p:grpSpPr>
        <p:sp>
          <p:nvSpPr>
            <p:cNvPr id="18" name="CuadroTexto 17">
              <a:extLst>
                <a:ext uri="{FF2B5EF4-FFF2-40B4-BE49-F238E27FC236}">
                  <a16:creationId xmlns:a16="http://schemas.microsoft.com/office/drawing/2014/main" xmlns="" id="{DFC89941-A123-42D6-AB2A-C4D5FC3EFADD}"/>
                </a:ext>
              </a:extLst>
            </p:cNvPr>
            <p:cNvSpPr txBox="1"/>
            <p:nvPr/>
          </p:nvSpPr>
          <p:spPr>
            <a:xfrm>
              <a:off x="5227607" y="3793195"/>
              <a:ext cx="1215492" cy="1640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Solicita opinión a COFECE sobre precalificación y mecanismo de adjudicación, y adjunta un proyecto de Bases de Licitación</a:t>
              </a:r>
            </a:p>
          </p:txBody>
        </p:sp>
        <p:sp>
          <p:nvSpPr>
            <p:cNvPr id="19" name="Rectángulo 18">
              <a:extLst>
                <a:ext uri="{FF2B5EF4-FFF2-40B4-BE49-F238E27FC236}">
                  <a16:creationId xmlns:a16="http://schemas.microsoft.com/office/drawing/2014/main" xmlns="" id="{A0826853-BFB4-4B74-BA47-574AB78302A0}"/>
                </a:ext>
              </a:extLst>
            </p:cNvPr>
            <p:cNvSpPr/>
            <p:nvPr/>
          </p:nvSpPr>
          <p:spPr>
            <a:xfrm>
              <a:off x="5227608" y="3152892"/>
              <a:ext cx="1215492" cy="588444"/>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grpSp>
        <p:nvGrpSpPr>
          <p:cNvPr id="21" name="Grupo 20">
            <a:extLst>
              <a:ext uri="{FF2B5EF4-FFF2-40B4-BE49-F238E27FC236}">
                <a16:creationId xmlns:a16="http://schemas.microsoft.com/office/drawing/2014/main" xmlns="" id="{5D2E6127-06AA-4175-928E-5BB32751FD94}"/>
              </a:ext>
            </a:extLst>
          </p:cNvPr>
          <p:cNvGrpSpPr/>
          <p:nvPr/>
        </p:nvGrpSpPr>
        <p:grpSpPr>
          <a:xfrm>
            <a:off x="6982910" y="1594994"/>
            <a:ext cx="1405379" cy="487519"/>
            <a:chOff x="2336319" y="1017920"/>
            <a:chExt cx="1119995" cy="650023"/>
          </a:xfrm>
        </p:grpSpPr>
        <p:sp>
          <p:nvSpPr>
            <p:cNvPr id="22" name="Rectángulo 21">
              <a:extLst>
                <a:ext uri="{FF2B5EF4-FFF2-40B4-BE49-F238E27FC236}">
                  <a16:creationId xmlns:a16="http://schemas.microsoft.com/office/drawing/2014/main" xmlns="" id="{0133C739-6D6C-48C8-953F-33D87F271704}"/>
                </a:ext>
              </a:extLst>
            </p:cNvPr>
            <p:cNvSpPr/>
            <p:nvPr/>
          </p:nvSpPr>
          <p:spPr>
            <a:xfrm>
              <a:off x="2337758" y="1017920"/>
              <a:ext cx="1118556" cy="320040"/>
            </a:xfrm>
            <a:prstGeom prst="rect">
              <a:avLst/>
            </a:prstGeom>
            <a:solidFill>
              <a:srgbClr val="00B050"/>
            </a:solidFill>
            <a:ln>
              <a:solidFill>
                <a:srgbClr val="00B050"/>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COFECE</a:t>
              </a:r>
            </a:p>
          </p:txBody>
        </p:sp>
        <p:sp>
          <p:nvSpPr>
            <p:cNvPr id="23" name="CuadroTexto 22">
              <a:extLst>
                <a:ext uri="{FF2B5EF4-FFF2-40B4-BE49-F238E27FC236}">
                  <a16:creationId xmlns:a16="http://schemas.microsoft.com/office/drawing/2014/main" xmlns="" id="{8C2721D5-10E3-49A0-93E2-A505B5D1990D}"/>
                </a:ext>
              </a:extLst>
            </p:cNvPr>
            <p:cNvSpPr txBox="1"/>
            <p:nvPr/>
          </p:nvSpPr>
          <p:spPr>
            <a:xfrm>
              <a:off x="2336319" y="1360168"/>
              <a:ext cx="1119995" cy="307775"/>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Emite opinión</a:t>
              </a:r>
            </a:p>
          </p:txBody>
        </p:sp>
      </p:grpSp>
      <p:grpSp>
        <p:nvGrpSpPr>
          <p:cNvPr id="25" name="Grupo 24">
            <a:extLst>
              <a:ext uri="{FF2B5EF4-FFF2-40B4-BE49-F238E27FC236}">
                <a16:creationId xmlns:a16="http://schemas.microsoft.com/office/drawing/2014/main" xmlns="" id="{6DD3BB0C-489D-463E-9526-D258534B7308}"/>
              </a:ext>
            </a:extLst>
          </p:cNvPr>
          <p:cNvGrpSpPr/>
          <p:nvPr/>
        </p:nvGrpSpPr>
        <p:grpSpPr>
          <a:xfrm>
            <a:off x="8771063" y="1600321"/>
            <a:ext cx="1403573" cy="636308"/>
            <a:chOff x="5227608" y="3421295"/>
            <a:chExt cx="1300370" cy="1061227"/>
          </a:xfrm>
        </p:grpSpPr>
        <p:sp>
          <p:nvSpPr>
            <p:cNvPr id="26" name="CuadroTexto 25">
              <a:extLst>
                <a:ext uri="{FF2B5EF4-FFF2-40B4-BE49-F238E27FC236}">
                  <a16:creationId xmlns:a16="http://schemas.microsoft.com/office/drawing/2014/main" xmlns="" id="{1C385E1C-AF96-4F39-8470-0DE6C70FAECD}"/>
                </a:ext>
              </a:extLst>
            </p:cNvPr>
            <p:cNvSpPr txBox="1"/>
            <p:nvPr/>
          </p:nvSpPr>
          <p:spPr>
            <a:xfrm>
              <a:off x="5227608" y="3805416"/>
              <a:ext cx="1300370" cy="67710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Analiza respuesta de COFECE</a:t>
              </a:r>
            </a:p>
          </p:txBody>
        </p:sp>
        <p:sp>
          <p:nvSpPr>
            <p:cNvPr id="27" name="Rectángulo 26">
              <a:extLst>
                <a:ext uri="{FF2B5EF4-FFF2-40B4-BE49-F238E27FC236}">
                  <a16:creationId xmlns:a16="http://schemas.microsoft.com/office/drawing/2014/main" xmlns="" id="{F4FCEA79-E61C-4D82-9529-D409E3E5AA6C}"/>
                </a:ext>
              </a:extLst>
            </p:cNvPr>
            <p:cNvSpPr/>
            <p:nvPr/>
          </p:nvSpPr>
          <p:spPr>
            <a:xfrm>
              <a:off x="5227608" y="3421295"/>
              <a:ext cx="1300370" cy="401293"/>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grpSp>
        <p:nvGrpSpPr>
          <p:cNvPr id="29" name="Grupo 28">
            <a:extLst>
              <a:ext uri="{FF2B5EF4-FFF2-40B4-BE49-F238E27FC236}">
                <a16:creationId xmlns:a16="http://schemas.microsoft.com/office/drawing/2014/main" xmlns="" id="{A923F5D2-E650-4103-A287-261A60F22218}"/>
              </a:ext>
            </a:extLst>
          </p:cNvPr>
          <p:cNvGrpSpPr/>
          <p:nvPr/>
        </p:nvGrpSpPr>
        <p:grpSpPr>
          <a:xfrm>
            <a:off x="10557410" y="1542122"/>
            <a:ext cx="1434216" cy="694507"/>
            <a:chOff x="947998" y="1821560"/>
            <a:chExt cx="1103537" cy="827263"/>
          </a:xfrm>
        </p:grpSpPr>
        <p:sp>
          <p:nvSpPr>
            <p:cNvPr id="30" name="Rectángulo 29">
              <a:extLst>
                <a:ext uri="{FF2B5EF4-FFF2-40B4-BE49-F238E27FC236}">
                  <a16:creationId xmlns:a16="http://schemas.microsoft.com/office/drawing/2014/main" xmlns="" id="{03573CDB-6B38-40B6-9FB4-1E4DD47E4746}"/>
                </a:ext>
              </a:extLst>
            </p:cNvPr>
            <p:cNvSpPr/>
            <p:nvPr/>
          </p:nvSpPr>
          <p:spPr>
            <a:xfrm>
              <a:off x="947999" y="1821560"/>
              <a:ext cx="1103536" cy="258949"/>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SHCP</a:t>
              </a:r>
            </a:p>
          </p:txBody>
        </p:sp>
        <p:sp>
          <p:nvSpPr>
            <p:cNvPr id="31" name="CuadroTexto 30">
              <a:extLst>
                <a:ext uri="{FF2B5EF4-FFF2-40B4-BE49-F238E27FC236}">
                  <a16:creationId xmlns:a16="http://schemas.microsoft.com/office/drawing/2014/main" xmlns="" id="{4E548DB1-B11D-4739-901E-F1F4F1046FA4}"/>
                </a:ext>
              </a:extLst>
            </p:cNvPr>
            <p:cNvSpPr txBox="1"/>
            <p:nvPr/>
          </p:nvSpPr>
          <p:spPr>
            <a:xfrm>
              <a:off x="947998" y="2100965"/>
              <a:ext cx="1103537" cy="54785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900" dirty="0">
                  <a:solidFill>
                    <a:prstClr val="black"/>
                  </a:solidFill>
                  <a:latin typeface="Arial" panose="020B0604020202020204" pitchFamily="34" charset="0"/>
                  <a:cs typeface="Arial" panose="020B0604020202020204" pitchFamily="34" charset="0"/>
                </a:rPr>
                <a:t>Responde a opinión de COFECE</a:t>
              </a:r>
              <a:r>
                <a:rPr lang="es-MX" sz="900" dirty="0">
                  <a:solidFill>
                    <a:prstClr val="black"/>
                  </a:solidFill>
                  <a:latin typeface="Arial" panose="020B0604020202020204" pitchFamily="34" charset="0"/>
                  <a:cs typeface="Arial" panose="020B0604020202020204" pitchFamily="34" charset="0"/>
                </a:rPr>
                <a:t>.</a:t>
              </a:r>
            </a:p>
          </p:txBody>
        </p:sp>
      </p:grpSp>
      <p:grpSp>
        <p:nvGrpSpPr>
          <p:cNvPr id="32" name="Grupo 31">
            <a:extLst>
              <a:ext uri="{FF2B5EF4-FFF2-40B4-BE49-F238E27FC236}">
                <a16:creationId xmlns:a16="http://schemas.microsoft.com/office/drawing/2014/main" xmlns="" id="{515443D7-38C2-4FA1-9920-38909AC5A811}"/>
              </a:ext>
            </a:extLst>
          </p:cNvPr>
          <p:cNvGrpSpPr/>
          <p:nvPr/>
        </p:nvGrpSpPr>
        <p:grpSpPr>
          <a:xfrm>
            <a:off x="8773092" y="2381262"/>
            <a:ext cx="1401544" cy="1621611"/>
            <a:chOff x="5227608" y="3296240"/>
            <a:chExt cx="1300370" cy="1439218"/>
          </a:xfrm>
        </p:grpSpPr>
        <p:sp>
          <p:nvSpPr>
            <p:cNvPr id="33" name="CuadroTexto 32">
              <a:extLst>
                <a:ext uri="{FF2B5EF4-FFF2-40B4-BE49-F238E27FC236}">
                  <a16:creationId xmlns:a16="http://schemas.microsoft.com/office/drawing/2014/main" xmlns="" id="{FB1BD40B-313D-48C6-9091-AF62A041A442}"/>
                </a:ext>
              </a:extLst>
            </p:cNvPr>
            <p:cNvSpPr txBox="1"/>
            <p:nvPr/>
          </p:nvSpPr>
          <p:spPr>
            <a:xfrm>
              <a:off x="5227608" y="3670137"/>
              <a:ext cx="1300370" cy="1065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sz="900" dirty="0">
                  <a:solidFill>
                    <a:prstClr val="black"/>
                  </a:solidFill>
                  <a:latin typeface="Arial" panose="020B0604020202020204" pitchFamily="34" charset="0"/>
                  <a:cs typeface="Arial" panose="020B0604020202020204" pitchFamily="34" charset="0"/>
                </a:rPr>
                <a:t>Remite a CNH la información a que se refiere  el artículo 35 del Reglamento de la  Ley de Hidrocarburos para la emisión de la convocatoria y las Bases</a:t>
              </a:r>
            </a:p>
          </p:txBody>
        </p:sp>
        <p:sp>
          <p:nvSpPr>
            <p:cNvPr id="34" name="Rectángulo 33">
              <a:extLst>
                <a:ext uri="{FF2B5EF4-FFF2-40B4-BE49-F238E27FC236}">
                  <a16:creationId xmlns:a16="http://schemas.microsoft.com/office/drawing/2014/main" xmlns="" id="{266D9CAC-D12F-4FA7-A010-5D24A1D8A106}"/>
                </a:ext>
              </a:extLst>
            </p:cNvPr>
            <p:cNvSpPr/>
            <p:nvPr/>
          </p:nvSpPr>
          <p:spPr>
            <a:xfrm>
              <a:off x="5227608" y="3296240"/>
              <a:ext cx="1300370" cy="410787"/>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sp>
        <p:nvSpPr>
          <p:cNvPr id="35" name="CuadroTexto 34">
            <a:extLst>
              <a:ext uri="{FF2B5EF4-FFF2-40B4-BE49-F238E27FC236}">
                <a16:creationId xmlns:a16="http://schemas.microsoft.com/office/drawing/2014/main" xmlns="" id="{367FBB2A-EE7F-49EB-A94D-317108721DEA}"/>
              </a:ext>
            </a:extLst>
          </p:cNvPr>
          <p:cNvSpPr txBox="1"/>
          <p:nvPr/>
        </p:nvSpPr>
        <p:spPr>
          <a:xfrm>
            <a:off x="10606505" y="5832724"/>
            <a:ext cx="989863" cy="507831"/>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MX" sz="900" b="1" dirty="0">
                <a:solidFill>
                  <a:prstClr val="black"/>
                </a:solidFill>
                <a:latin typeface="Arial" panose="020B0604020202020204" pitchFamily="34" charset="0"/>
                <a:cs typeface="Arial" panose="020B0604020202020204" pitchFamily="34" charset="0"/>
              </a:rPr>
              <a:t>Publicación en DOF </a:t>
            </a:r>
          </a:p>
          <a:p>
            <a:pPr algn="ctr"/>
            <a:r>
              <a:rPr lang="es-MX" sz="900" b="1" dirty="0">
                <a:solidFill>
                  <a:prstClr val="black"/>
                </a:solidFill>
                <a:latin typeface="Arial" panose="020B0604020202020204" pitchFamily="34" charset="0"/>
                <a:cs typeface="Arial" panose="020B0604020202020204" pitchFamily="34" charset="0"/>
              </a:rPr>
              <a:t>Convocatoria</a:t>
            </a:r>
          </a:p>
        </p:txBody>
      </p:sp>
      <p:sp>
        <p:nvSpPr>
          <p:cNvPr id="39" name="CuadroTexto 38">
            <a:extLst>
              <a:ext uri="{FF2B5EF4-FFF2-40B4-BE49-F238E27FC236}">
                <a16:creationId xmlns:a16="http://schemas.microsoft.com/office/drawing/2014/main" xmlns="" id="{53AFD0A9-BC83-4C74-BF08-31F9463CBCCB}"/>
              </a:ext>
            </a:extLst>
          </p:cNvPr>
          <p:cNvSpPr txBox="1"/>
          <p:nvPr/>
        </p:nvSpPr>
        <p:spPr>
          <a:xfrm>
            <a:off x="8762976" y="4624994"/>
            <a:ext cx="142750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Integra Bases y CEE</a:t>
            </a:r>
          </a:p>
          <a:p>
            <a:endParaRPr lang="es-MX" sz="900" dirty="0">
              <a:solidFill>
                <a:prstClr val="black"/>
              </a:solidFill>
              <a:latin typeface="Arial" panose="020B0604020202020204" pitchFamily="34" charset="0"/>
              <a:cs typeface="Arial" panose="020B0604020202020204" pitchFamily="34" charset="0"/>
            </a:endParaRPr>
          </a:p>
        </p:txBody>
      </p:sp>
      <p:grpSp>
        <p:nvGrpSpPr>
          <p:cNvPr id="43" name="Grupo 42">
            <a:extLst>
              <a:ext uri="{FF2B5EF4-FFF2-40B4-BE49-F238E27FC236}">
                <a16:creationId xmlns:a16="http://schemas.microsoft.com/office/drawing/2014/main" xmlns="" id="{7546184C-6091-461C-A270-ABD9B3979DEF}"/>
              </a:ext>
            </a:extLst>
          </p:cNvPr>
          <p:cNvGrpSpPr/>
          <p:nvPr/>
        </p:nvGrpSpPr>
        <p:grpSpPr>
          <a:xfrm>
            <a:off x="918980" y="2364430"/>
            <a:ext cx="1491063" cy="661484"/>
            <a:chOff x="751956" y="3622085"/>
            <a:chExt cx="1097281" cy="661484"/>
          </a:xfrm>
        </p:grpSpPr>
        <p:sp>
          <p:nvSpPr>
            <p:cNvPr id="44" name="CuadroTexto 43">
              <a:extLst>
                <a:ext uri="{FF2B5EF4-FFF2-40B4-BE49-F238E27FC236}">
                  <a16:creationId xmlns:a16="http://schemas.microsoft.com/office/drawing/2014/main" xmlns="" id="{C79EAA75-1F71-488C-8E58-C1123D87C7A8}"/>
                </a:ext>
              </a:extLst>
            </p:cNvPr>
            <p:cNvSpPr txBox="1"/>
            <p:nvPr/>
          </p:nvSpPr>
          <p:spPr>
            <a:xfrm>
              <a:off x="751957" y="3914237"/>
              <a:ext cx="109728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Solicita opinión sobre contenido nacional.</a:t>
              </a:r>
            </a:p>
          </p:txBody>
        </p:sp>
        <p:sp>
          <p:nvSpPr>
            <p:cNvPr id="45" name="Rectángulo 44">
              <a:extLst>
                <a:ext uri="{FF2B5EF4-FFF2-40B4-BE49-F238E27FC236}">
                  <a16:creationId xmlns:a16="http://schemas.microsoft.com/office/drawing/2014/main" xmlns="" id="{889045B4-9B03-420D-B86C-049B9AB8ADAA}"/>
                </a:ext>
              </a:extLst>
            </p:cNvPr>
            <p:cNvSpPr/>
            <p:nvPr/>
          </p:nvSpPr>
          <p:spPr>
            <a:xfrm>
              <a:off x="751956" y="3622085"/>
              <a:ext cx="1097280" cy="292152"/>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grpSp>
        <p:nvGrpSpPr>
          <p:cNvPr id="46" name="Grupo 45">
            <a:extLst>
              <a:ext uri="{FF2B5EF4-FFF2-40B4-BE49-F238E27FC236}">
                <a16:creationId xmlns:a16="http://schemas.microsoft.com/office/drawing/2014/main" xmlns="" id="{B87AB2A5-EA81-4F06-9252-BC28F6427856}"/>
              </a:ext>
            </a:extLst>
          </p:cNvPr>
          <p:cNvGrpSpPr/>
          <p:nvPr/>
        </p:nvGrpSpPr>
        <p:grpSpPr>
          <a:xfrm>
            <a:off x="918979" y="3342477"/>
            <a:ext cx="1491061" cy="646466"/>
            <a:chOff x="360973" y="3656023"/>
            <a:chExt cx="1097280" cy="646466"/>
          </a:xfrm>
        </p:grpSpPr>
        <p:sp>
          <p:nvSpPr>
            <p:cNvPr id="47" name="CuadroTexto 46">
              <a:extLst>
                <a:ext uri="{FF2B5EF4-FFF2-40B4-BE49-F238E27FC236}">
                  <a16:creationId xmlns:a16="http://schemas.microsoft.com/office/drawing/2014/main" xmlns="" id="{E70462C3-AB87-4C14-A17C-CFDCAD5FB662}"/>
                </a:ext>
              </a:extLst>
            </p:cNvPr>
            <p:cNvSpPr txBox="1"/>
            <p:nvPr/>
          </p:nvSpPr>
          <p:spPr>
            <a:xfrm>
              <a:off x="360973" y="3933157"/>
              <a:ext cx="109728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Solicita Proyecto de Bases de Licitación</a:t>
              </a:r>
            </a:p>
          </p:txBody>
        </p:sp>
        <p:sp>
          <p:nvSpPr>
            <p:cNvPr id="48" name="Rectángulo 47">
              <a:extLst>
                <a:ext uri="{FF2B5EF4-FFF2-40B4-BE49-F238E27FC236}">
                  <a16:creationId xmlns:a16="http://schemas.microsoft.com/office/drawing/2014/main" xmlns="" id="{949EAA58-4514-4C9C-B8F3-FD9971AB093E}"/>
                </a:ext>
              </a:extLst>
            </p:cNvPr>
            <p:cNvSpPr/>
            <p:nvPr/>
          </p:nvSpPr>
          <p:spPr>
            <a:xfrm>
              <a:off x="360973" y="3656023"/>
              <a:ext cx="1097280" cy="277134"/>
            </a:xfrm>
            <a:prstGeom prst="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SENER</a:t>
              </a:r>
            </a:p>
          </p:txBody>
        </p:sp>
      </p:grpSp>
      <p:cxnSp>
        <p:nvCxnSpPr>
          <p:cNvPr id="51" name="Conector angular 154">
            <a:extLst>
              <a:ext uri="{FF2B5EF4-FFF2-40B4-BE49-F238E27FC236}">
                <a16:creationId xmlns:a16="http://schemas.microsoft.com/office/drawing/2014/main" xmlns="" id="{8674C1E0-E5C0-4306-8FF9-FEC3467F950C}"/>
              </a:ext>
            </a:extLst>
          </p:cNvPr>
          <p:cNvCxnSpPr>
            <a:cxnSpLocks/>
            <a:stCxn id="31" idx="2"/>
            <a:endCxn id="26" idx="3"/>
          </p:cNvCxnSpPr>
          <p:nvPr/>
        </p:nvCxnSpPr>
        <p:spPr>
          <a:xfrm rot="5400000" flipH="1">
            <a:off x="10623079" y="1585191"/>
            <a:ext cx="202995" cy="1099882"/>
          </a:xfrm>
          <a:prstGeom prst="bentConnector4">
            <a:avLst>
              <a:gd name="adj1" fmla="val -112614"/>
              <a:gd name="adj2" fmla="val 82599"/>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52" name="Conector angular 164">
            <a:extLst>
              <a:ext uri="{FF2B5EF4-FFF2-40B4-BE49-F238E27FC236}">
                <a16:creationId xmlns:a16="http://schemas.microsoft.com/office/drawing/2014/main" xmlns="" id="{12BF8A10-8352-49F1-8E5D-404037D7AD25}"/>
              </a:ext>
            </a:extLst>
          </p:cNvPr>
          <p:cNvCxnSpPr>
            <a:cxnSpLocks/>
            <a:stCxn id="16" idx="3"/>
            <a:endCxn id="18" idx="2"/>
          </p:cNvCxnSpPr>
          <p:nvPr/>
        </p:nvCxnSpPr>
        <p:spPr>
          <a:xfrm flipV="1">
            <a:off x="4590969" y="2667649"/>
            <a:ext cx="1110843" cy="1165456"/>
          </a:xfrm>
          <a:prstGeom prst="bentConnector2">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55" name="Rectángulo 54">
            <a:extLst>
              <a:ext uri="{FF2B5EF4-FFF2-40B4-BE49-F238E27FC236}">
                <a16:creationId xmlns:a16="http://schemas.microsoft.com/office/drawing/2014/main" xmlns="" id="{C27EEFCE-5054-467E-9F4D-1247F0DC3C51}"/>
              </a:ext>
            </a:extLst>
          </p:cNvPr>
          <p:cNvSpPr/>
          <p:nvPr/>
        </p:nvSpPr>
        <p:spPr>
          <a:xfrm>
            <a:off x="-12986" y="2573553"/>
            <a:ext cx="862731" cy="18678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MX" sz="900" b="1" dirty="0">
                <a:solidFill>
                  <a:schemeClr val="accent2"/>
                </a:solidFill>
                <a:latin typeface="Arial" panose="020B0604020202020204" pitchFamily="34" charset="0"/>
                <a:cs typeface="Arial" panose="020B0604020202020204" pitchFamily="34" charset="0"/>
              </a:rPr>
              <a:t>…Continúa</a:t>
            </a:r>
            <a:endParaRPr lang="en-US" sz="900" b="1" dirty="0">
              <a:solidFill>
                <a:schemeClr val="accent2"/>
              </a:solidFill>
              <a:latin typeface="Arial" panose="020B0604020202020204" pitchFamily="34" charset="0"/>
              <a:cs typeface="Arial" panose="020B0604020202020204" pitchFamily="34" charset="0"/>
            </a:endParaRPr>
          </a:p>
        </p:txBody>
      </p:sp>
      <p:cxnSp>
        <p:nvCxnSpPr>
          <p:cNvPr id="56" name="Conector angular 145">
            <a:extLst>
              <a:ext uri="{FF2B5EF4-FFF2-40B4-BE49-F238E27FC236}">
                <a16:creationId xmlns:a16="http://schemas.microsoft.com/office/drawing/2014/main" xmlns="" id="{0343CD87-78AE-4F83-81FB-5BDBF0C5F745}"/>
              </a:ext>
            </a:extLst>
          </p:cNvPr>
          <p:cNvCxnSpPr>
            <a:cxnSpLocks/>
            <a:stCxn id="55" idx="0"/>
            <a:endCxn id="13" idx="1"/>
          </p:cNvCxnSpPr>
          <p:nvPr/>
        </p:nvCxnSpPr>
        <p:spPr>
          <a:xfrm rot="5400000" flipH="1" flipV="1">
            <a:off x="66291" y="1720864"/>
            <a:ext cx="1204779" cy="500600"/>
          </a:xfrm>
          <a:prstGeom prst="bentConnector2">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63" name="Conector recto 62">
            <a:extLst>
              <a:ext uri="{FF2B5EF4-FFF2-40B4-BE49-F238E27FC236}">
                <a16:creationId xmlns:a16="http://schemas.microsoft.com/office/drawing/2014/main" xmlns="" id="{3CD0CD0D-1EED-4A3E-BA7C-3543DFAE0F8C}"/>
              </a:ext>
            </a:extLst>
          </p:cNvPr>
          <p:cNvCxnSpPr>
            <a:cxnSpLocks/>
            <a:stCxn id="44" idx="2"/>
            <a:endCxn id="48" idx="0"/>
          </p:cNvCxnSpPr>
          <p:nvPr/>
        </p:nvCxnSpPr>
        <p:spPr>
          <a:xfrm flipH="1">
            <a:off x="1664510" y="3025914"/>
            <a:ext cx="2" cy="316563"/>
          </a:xfrm>
          <a:prstGeom prst="line">
            <a:avLst/>
          </a:prstGeom>
          <a:ln>
            <a:solidFill>
              <a:schemeClr val="accent4"/>
            </a:solidFill>
          </a:ln>
        </p:spPr>
        <p:style>
          <a:lnRef idx="3">
            <a:schemeClr val="accent4"/>
          </a:lnRef>
          <a:fillRef idx="0">
            <a:schemeClr val="accent4"/>
          </a:fillRef>
          <a:effectRef idx="2">
            <a:schemeClr val="accent4"/>
          </a:effectRef>
          <a:fontRef idx="minor">
            <a:schemeClr val="tx1"/>
          </a:fontRef>
        </p:style>
      </p:cxnSp>
      <p:cxnSp>
        <p:nvCxnSpPr>
          <p:cNvPr id="64" name="Conector recto 63">
            <a:extLst>
              <a:ext uri="{FF2B5EF4-FFF2-40B4-BE49-F238E27FC236}">
                <a16:creationId xmlns:a16="http://schemas.microsoft.com/office/drawing/2014/main" xmlns="" id="{F37C5FB3-6F1B-4D28-9154-E9CA75DA346D}"/>
              </a:ext>
            </a:extLst>
          </p:cNvPr>
          <p:cNvCxnSpPr>
            <a:cxnSpLocks/>
            <a:stCxn id="13" idx="2"/>
            <a:endCxn id="45" idx="0"/>
          </p:cNvCxnSpPr>
          <p:nvPr/>
        </p:nvCxnSpPr>
        <p:spPr>
          <a:xfrm flipH="1">
            <a:off x="1664511" y="1691939"/>
            <a:ext cx="1" cy="672491"/>
          </a:xfrm>
          <a:prstGeom prst="line">
            <a:avLst/>
          </a:prstGeom>
        </p:spPr>
        <p:style>
          <a:lnRef idx="3">
            <a:schemeClr val="accent4"/>
          </a:lnRef>
          <a:fillRef idx="0">
            <a:schemeClr val="accent4"/>
          </a:fillRef>
          <a:effectRef idx="2">
            <a:schemeClr val="accent4"/>
          </a:effectRef>
          <a:fontRef idx="minor">
            <a:schemeClr val="tx1"/>
          </a:fontRef>
        </p:style>
      </p:cxnSp>
      <p:cxnSp>
        <p:nvCxnSpPr>
          <p:cNvPr id="84" name="Conector recto de flecha 83">
            <a:extLst>
              <a:ext uri="{FF2B5EF4-FFF2-40B4-BE49-F238E27FC236}">
                <a16:creationId xmlns:a16="http://schemas.microsoft.com/office/drawing/2014/main" xmlns="" id="{5266CB12-78D3-4302-B4BF-C2272E82669F}"/>
              </a:ext>
            </a:extLst>
          </p:cNvPr>
          <p:cNvCxnSpPr>
            <a:cxnSpLocks/>
          </p:cNvCxnSpPr>
          <p:nvPr/>
        </p:nvCxnSpPr>
        <p:spPr>
          <a:xfrm>
            <a:off x="2421711" y="2505201"/>
            <a:ext cx="750744" cy="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87" name="Conector recto de flecha 86">
            <a:extLst>
              <a:ext uri="{FF2B5EF4-FFF2-40B4-BE49-F238E27FC236}">
                <a16:creationId xmlns:a16="http://schemas.microsoft.com/office/drawing/2014/main" xmlns="" id="{347FF789-629C-4E27-9FD2-15906F5E85FE}"/>
              </a:ext>
            </a:extLst>
          </p:cNvPr>
          <p:cNvCxnSpPr>
            <a:cxnSpLocks/>
          </p:cNvCxnSpPr>
          <p:nvPr/>
        </p:nvCxnSpPr>
        <p:spPr>
          <a:xfrm flipV="1">
            <a:off x="2430700" y="3472444"/>
            <a:ext cx="732766" cy="8600"/>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89" name="Conector angular 164">
            <a:extLst>
              <a:ext uri="{FF2B5EF4-FFF2-40B4-BE49-F238E27FC236}">
                <a16:creationId xmlns:a16="http://schemas.microsoft.com/office/drawing/2014/main" xmlns="" id="{11EC21FF-7D02-4A30-B802-09D5CBEA4294}"/>
              </a:ext>
            </a:extLst>
          </p:cNvPr>
          <p:cNvCxnSpPr>
            <a:cxnSpLocks/>
            <a:stCxn id="10" idx="0"/>
            <a:endCxn id="19" idx="0"/>
          </p:cNvCxnSpPr>
          <p:nvPr/>
        </p:nvCxnSpPr>
        <p:spPr>
          <a:xfrm rot="5400000" flipH="1" flipV="1">
            <a:off x="4399267" y="1061884"/>
            <a:ext cx="787907" cy="1817186"/>
          </a:xfrm>
          <a:prstGeom prst="bentConnector3">
            <a:avLst>
              <a:gd name="adj1" fmla="val 129014"/>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99" name="Conector recto de flecha 98">
            <a:extLst>
              <a:ext uri="{FF2B5EF4-FFF2-40B4-BE49-F238E27FC236}">
                <a16:creationId xmlns:a16="http://schemas.microsoft.com/office/drawing/2014/main" xmlns="" id="{71254796-DF1B-49EC-9D6A-C4368321B93B}"/>
              </a:ext>
            </a:extLst>
          </p:cNvPr>
          <p:cNvCxnSpPr>
            <a:cxnSpLocks/>
            <a:stCxn id="22" idx="3"/>
            <a:endCxn id="27" idx="1"/>
          </p:cNvCxnSpPr>
          <p:nvPr/>
        </p:nvCxnSpPr>
        <p:spPr>
          <a:xfrm>
            <a:off x="8388289" y="1715010"/>
            <a:ext cx="382774" cy="561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00" name="Conector recto de flecha 99">
            <a:extLst>
              <a:ext uri="{FF2B5EF4-FFF2-40B4-BE49-F238E27FC236}">
                <a16:creationId xmlns:a16="http://schemas.microsoft.com/office/drawing/2014/main" xmlns="" id="{7A0BF419-7580-4FC2-80B7-12FA36BD4612}"/>
              </a:ext>
            </a:extLst>
          </p:cNvPr>
          <p:cNvCxnSpPr>
            <a:cxnSpLocks/>
            <a:stCxn id="19" idx="3"/>
            <a:endCxn id="22" idx="1"/>
          </p:cNvCxnSpPr>
          <p:nvPr/>
        </p:nvCxnSpPr>
        <p:spPr>
          <a:xfrm flipV="1">
            <a:off x="6529904" y="1715010"/>
            <a:ext cx="454812" cy="2258"/>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sp>
        <p:nvSpPr>
          <p:cNvPr id="114" name="Rectángulo 113">
            <a:extLst>
              <a:ext uri="{FF2B5EF4-FFF2-40B4-BE49-F238E27FC236}">
                <a16:creationId xmlns:a16="http://schemas.microsoft.com/office/drawing/2014/main" xmlns="" id="{8BAD37C7-F878-4CA6-849E-4F4570B8B9C3}"/>
              </a:ext>
            </a:extLst>
          </p:cNvPr>
          <p:cNvSpPr/>
          <p:nvPr/>
        </p:nvSpPr>
        <p:spPr>
          <a:xfrm>
            <a:off x="8760109" y="4351176"/>
            <a:ext cx="1427509" cy="2837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sp>
        <p:nvSpPr>
          <p:cNvPr id="115" name="CuadroTexto 114">
            <a:extLst>
              <a:ext uri="{FF2B5EF4-FFF2-40B4-BE49-F238E27FC236}">
                <a16:creationId xmlns:a16="http://schemas.microsoft.com/office/drawing/2014/main" xmlns="" id="{E647C2E4-B409-41A3-A88D-12DA053515C8}"/>
              </a:ext>
            </a:extLst>
          </p:cNvPr>
          <p:cNvSpPr txBox="1"/>
          <p:nvPr/>
        </p:nvSpPr>
        <p:spPr>
          <a:xfrm>
            <a:off x="8764267" y="5459027"/>
            <a:ext cx="142522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900" dirty="0">
                <a:solidFill>
                  <a:prstClr val="black"/>
                </a:solidFill>
                <a:latin typeface="Arial" panose="020B0604020202020204" pitchFamily="34" charset="0"/>
                <a:cs typeface="Arial" panose="020B0604020202020204" pitchFamily="34" charset="0"/>
              </a:rPr>
              <a:t>Aprueba Convocatoria y Bases de Licitación</a:t>
            </a:r>
          </a:p>
        </p:txBody>
      </p:sp>
      <p:sp>
        <p:nvSpPr>
          <p:cNvPr id="116" name="Rectángulo 115">
            <a:extLst>
              <a:ext uri="{FF2B5EF4-FFF2-40B4-BE49-F238E27FC236}">
                <a16:creationId xmlns:a16="http://schemas.microsoft.com/office/drawing/2014/main" xmlns="" id="{F981AC76-537A-45A6-AB82-E1FE832BF9AA}"/>
              </a:ext>
            </a:extLst>
          </p:cNvPr>
          <p:cNvSpPr/>
          <p:nvPr/>
        </p:nvSpPr>
        <p:spPr>
          <a:xfrm>
            <a:off x="8761401" y="5185209"/>
            <a:ext cx="1427509" cy="28370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MX" sz="900" dirty="0">
                <a:solidFill>
                  <a:prstClr val="white"/>
                </a:solidFill>
                <a:latin typeface="Arial" panose="020B0604020202020204" pitchFamily="34" charset="0"/>
                <a:cs typeface="Arial" panose="020B0604020202020204" pitchFamily="34" charset="0"/>
              </a:rPr>
              <a:t>CNH </a:t>
            </a:r>
          </a:p>
        </p:txBody>
      </p:sp>
      <p:cxnSp>
        <p:nvCxnSpPr>
          <p:cNvPr id="118" name="Conector recto de flecha 117">
            <a:extLst>
              <a:ext uri="{FF2B5EF4-FFF2-40B4-BE49-F238E27FC236}">
                <a16:creationId xmlns:a16="http://schemas.microsoft.com/office/drawing/2014/main" xmlns="" id="{E347B3A2-DE43-4B7F-AB4B-7EA8968447E1}"/>
              </a:ext>
            </a:extLst>
          </p:cNvPr>
          <p:cNvCxnSpPr>
            <a:cxnSpLocks/>
            <a:stCxn id="33" idx="2"/>
            <a:endCxn id="114" idx="0"/>
          </p:cNvCxnSpPr>
          <p:nvPr/>
        </p:nvCxnSpPr>
        <p:spPr>
          <a:xfrm>
            <a:off x="9473864" y="4002873"/>
            <a:ext cx="0" cy="348303"/>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22" name="Conector recto 121">
            <a:extLst>
              <a:ext uri="{FF2B5EF4-FFF2-40B4-BE49-F238E27FC236}">
                <a16:creationId xmlns:a16="http://schemas.microsoft.com/office/drawing/2014/main" xmlns="" id="{F995D05E-C6BD-4309-A70D-C9582D3C3785}"/>
              </a:ext>
            </a:extLst>
          </p:cNvPr>
          <p:cNvCxnSpPr>
            <a:cxnSpLocks/>
            <a:stCxn id="26" idx="2"/>
            <a:endCxn id="34" idx="0"/>
          </p:cNvCxnSpPr>
          <p:nvPr/>
        </p:nvCxnSpPr>
        <p:spPr>
          <a:xfrm>
            <a:off x="9472850" y="2236629"/>
            <a:ext cx="1014" cy="144632"/>
          </a:xfrm>
          <a:prstGeom prst="line">
            <a:avLst/>
          </a:prstGeom>
        </p:spPr>
        <p:style>
          <a:lnRef idx="3">
            <a:schemeClr val="accent4"/>
          </a:lnRef>
          <a:fillRef idx="0">
            <a:schemeClr val="accent4"/>
          </a:fillRef>
          <a:effectRef idx="2">
            <a:schemeClr val="accent4"/>
          </a:effectRef>
          <a:fontRef idx="minor">
            <a:schemeClr val="tx1"/>
          </a:fontRef>
        </p:style>
      </p:cxnSp>
      <p:cxnSp>
        <p:nvCxnSpPr>
          <p:cNvPr id="125" name="Conector recto 124">
            <a:extLst>
              <a:ext uri="{FF2B5EF4-FFF2-40B4-BE49-F238E27FC236}">
                <a16:creationId xmlns:a16="http://schemas.microsoft.com/office/drawing/2014/main" xmlns="" id="{CEDC88DD-F831-4CFC-8769-BF2BDA7B3E5D}"/>
              </a:ext>
            </a:extLst>
          </p:cNvPr>
          <p:cNvCxnSpPr>
            <a:cxnSpLocks/>
            <a:stCxn id="39" idx="2"/>
            <a:endCxn id="116" idx="0"/>
          </p:cNvCxnSpPr>
          <p:nvPr/>
        </p:nvCxnSpPr>
        <p:spPr>
          <a:xfrm flipH="1">
            <a:off x="9475156" y="4994326"/>
            <a:ext cx="1575" cy="190883"/>
          </a:xfrm>
          <a:prstGeom prst="line">
            <a:avLst/>
          </a:prstGeom>
          <a:ln>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130" name="Conector angular 164">
            <a:extLst>
              <a:ext uri="{FF2B5EF4-FFF2-40B4-BE49-F238E27FC236}">
                <a16:creationId xmlns:a16="http://schemas.microsoft.com/office/drawing/2014/main" xmlns="" id="{2F188264-6447-4058-9762-E2B374D97C87}"/>
              </a:ext>
            </a:extLst>
          </p:cNvPr>
          <p:cNvCxnSpPr>
            <a:cxnSpLocks/>
            <a:stCxn id="115" idx="2"/>
            <a:endCxn id="35" idx="1"/>
          </p:cNvCxnSpPr>
          <p:nvPr/>
        </p:nvCxnSpPr>
        <p:spPr>
          <a:xfrm rot="16200000" flipH="1">
            <a:off x="9912552" y="5392686"/>
            <a:ext cx="258281" cy="1129626"/>
          </a:xfrm>
          <a:prstGeom prst="bentConnector2">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135" name="Conector angular 164">
            <a:extLst>
              <a:ext uri="{FF2B5EF4-FFF2-40B4-BE49-F238E27FC236}">
                <a16:creationId xmlns:a16="http://schemas.microsoft.com/office/drawing/2014/main" xmlns="" id="{9F5CCA9A-00DD-4650-8AA2-3DFA12F8789E}"/>
              </a:ext>
            </a:extLst>
          </p:cNvPr>
          <p:cNvCxnSpPr>
            <a:cxnSpLocks/>
            <a:stCxn id="27" idx="0"/>
            <a:endCxn id="30" idx="0"/>
          </p:cNvCxnSpPr>
          <p:nvPr/>
        </p:nvCxnSpPr>
        <p:spPr>
          <a:xfrm rot="5400000" flipH="1" flipV="1">
            <a:off x="10344585" y="670388"/>
            <a:ext cx="58199" cy="1801669"/>
          </a:xfrm>
          <a:prstGeom prst="bentConnector3">
            <a:avLst>
              <a:gd name="adj1" fmla="val 492790"/>
            </a:avLst>
          </a:prstGeom>
          <a:ln>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29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2839CEE5-5EE2-4E24-9488-ED91DFEDA30B}"/>
              </a:ext>
            </a:extLst>
          </p:cNvPr>
          <p:cNvSpPr>
            <a:spLocks noGrp="1"/>
          </p:cNvSpPr>
          <p:nvPr>
            <p:ph idx="1"/>
          </p:nvPr>
        </p:nvSpPr>
        <p:spPr>
          <a:xfrm>
            <a:off x="573741" y="1021976"/>
            <a:ext cx="11067925" cy="4948518"/>
          </a:xfrm>
        </p:spPr>
        <p:txBody>
          <a:bodyPr>
            <a:noAutofit/>
          </a:bodyPr>
          <a:lstStyle/>
          <a:p>
            <a:pPr algn="just">
              <a:spcBef>
                <a:spcPts val="600"/>
              </a:spcBef>
              <a:spcAft>
                <a:spcPts val="600"/>
              </a:spcAft>
              <a:buClr>
                <a:schemeClr val="accent1"/>
              </a:buClr>
            </a:pPr>
            <a:r>
              <a:rPr lang="es-MX" sz="2600" dirty="0"/>
              <a:t>Las Bases de Licitación prevén que salvo disposición en contrario, los Interesados y los Licitantes deben abstenerse de entrar en contacto con cualquier servidor público de la CNH o de cualquier otra institución involucrada en la Licitación, a fin de intentar obtener información o aclaración respecto de cualquier tema relativo a la Licitación o de influenciar en el proceso de la misma. </a:t>
            </a:r>
          </a:p>
          <a:p>
            <a:pPr algn="just">
              <a:spcBef>
                <a:spcPts val="600"/>
              </a:spcBef>
              <a:spcAft>
                <a:spcPts val="600"/>
              </a:spcAft>
              <a:buClr>
                <a:schemeClr val="accent1"/>
              </a:buClr>
            </a:pPr>
            <a:endParaRPr lang="es-MX" sz="2600" dirty="0"/>
          </a:p>
          <a:p>
            <a:pPr algn="just">
              <a:spcBef>
                <a:spcPts val="600"/>
              </a:spcBef>
              <a:spcAft>
                <a:spcPts val="600"/>
              </a:spcAft>
              <a:buClr>
                <a:schemeClr val="accent1"/>
              </a:buClr>
            </a:pPr>
            <a:r>
              <a:rPr lang="es-MX" sz="2600" dirty="0"/>
              <a:t>Las Bases prevén como causal para desechar las Propuestas:</a:t>
            </a:r>
          </a:p>
          <a:p>
            <a:pPr lvl="1" algn="just">
              <a:spcBef>
                <a:spcPts val="600"/>
              </a:spcBef>
              <a:spcAft>
                <a:spcPts val="600"/>
              </a:spcAft>
              <a:buFont typeface="+mj-lt"/>
              <a:buAutoNum type="alphaLcParenR"/>
            </a:pPr>
            <a:r>
              <a:rPr lang="es-MX" sz="2600" dirty="0"/>
              <a:t> El involucramiento de cualquier Interesado o Licitante en actos tendientes a influir indebidamente en el resultado de la Licitación.</a:t>
            </a:r>
          </a:p>
        </p:txBody>
      </p:sp>
      <p:sp>
        <p:nvSpPr>
          <p:cNvPr id="3" name="Título 2">
            <a:extLst>
              <a:ext uri="{FF2B5EF4-FFF2-40B4-BE49-F238E27FC236}">
                <a16:creationId xmlns:a16="http://schemas.microsoft.com/office/drawing/2014/main" xmlns="" id="{CC6B1BDF-D042-4967-9E2C-E9B15057C0AD}"/>
              </a:ext>
            </a:extLst>
          </p:cNvPr>
          <p:cNvSpPr>
            <a:spLocks noGrp="1"/>
          </p:cNvSpPr>
          <p:nvPr>
            <p:ph type="title"/>
          </p:nvPr>
        </p:nvSpPr>
        <p:spPr/>
        <p:txBody>
          <a:bodyPr/>
          <a:lstStyle/>
          <a:p>
            <a:r>
              <a:rPr lang="es-MX" dirty="0"/>
              <a:t>Disposiciones Transparencia</a:t>
            </a:r>
          </a:p>
        </p:txBody>
      </p:sp>
    </p:spTree>
    <p:extLst>
      <p:ext uri="{BB962C8B-B14F-4D97-AF65-F5344CB8AC3E}">
        <p14:creationId xmlns:p14="http://schemas.microsoft.com/office/powerpoint/2010/main" val="624419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2839CEE5-5EE2-4E24-9488-ED91DFEDA30B}"/>
              </a:ext>
            </a:extLst>
          </p:cNvPr>
          <p:cNvSpPr>
            <a:spLocks noGrp="1"/>
          </p:cNvSpPr>
          <p:nvPr>
            <p:ph idx="1"/>
          </p:nvPr>
        </p:nvSpPr>
        <p:spPr>
          <a:xfrm>
            <a:off x="367553" y="810617"/>
            <a:ext cx="11456894" cy="5539378"/>
          </a:xfrm>
        </p:spPr>
        <p:txBody>
          <a:bodyPr>
            <a:noAutofit/>
          </a:bodyPr>
          <a:lstStyle/>
          <a:p>
            <a:pPr algn="just">
              <a:spcBef>
                <a:spcPts val="600"/>
              </a:spcBef>
              <a:spcAft>
                <a:spcPts val="600"/>
              </a:spcAft>
              <a:buClr>
                <a:schemeClr val="accent1"/>
              </a:buClr>
            </a:pPr>
            <a:r>
              <a:rPr lang="es-MX" sz="2400" dirty="0"/>
              <a:t>Todos los servidores públicos de la CNH suscribieron un Compromiso de confidencialidad respecto de la información a la que tengan acceso en el desempeño de sus funciones. Cabe mencionar que estos compromisos son públicos, y están disponibles en el pagina de Internet de la CNH, a partir de Director General, en el siguiente vínculo:</a:t>
            </a:r>
          </a:p>
          <a:p>
            <a:pPr marL="0" indent="0" algn="ctr">
              <a:spcBef>
                <a:spcPts val="600"/>
              </a:spcBef>
              <a:spcAft>
                <a:spcPts val="600"/>
              </a:spcAft>
              <a:buNone/>
            </a:pPr>
            <a:r>
              <a:rPr lang="es-MX" sz="2400" dirty="0"/>
              <a:t> </a:t>
            </a:r>
            <a:r>
              <a:rPr lang="es-MX" sz="2200" dirty="0">
                <a:hlinkClick r:id="rId2"/>
              </a:rPr>
              <a:t>https://transparencia.cnh.gob.mx/home/compromiso-de-confidencialidad/index.html</a:t>
            </a:r>
            <a:endParaRPr lang="es-MX" sz="2200" dirty="0"/>
          </a:p>
          <a:p>
            <a:pPr algn="just">
              <a:spcBef>
                <a:spcPts val="600"/>
              </a:spcBef>
              <a:spcAft>
                <a:spcPts val="600"/>
              </a:spcAft>
              <a:buClr>
                <a:schemeClr val="accent1"/>
              </a:buClr>
            </a:pPr>
            <a:r>
              <a:rPr lang="es-MX" sz="2400" dirty="0"/>
              <a:t>Los servidores públicos de la CNH, con nivel de Director General en adelante suscribieron una declaración de conflicto intereses, misma que se puede ser consultada en el siguiente vínculo electrónico:</a:t>
            </a:r>
          </a:p>
          <a:p>
            <a:pPr marL="0" indent="0" algn="ctr">
              <a:spcBef>
                <a:spcPts val="600"/>
              </a:spcBef>
              <a:spcAft>
                <a:spcPts val="600"/>
              </a:spcAft>
              <a:buNone/>
            </a:pPr>
            <a:r>
              <a:rPr lang="es-MX" sz="2200" dirty="0">
                <a:hlinkClick r:id="rId3"/>
              </a:rPr>
              <a:t>https://transparencia.cnh.gob.mx/home/declaracion-de-intereses/index.html</a:t>
            </a:r>
            <a:endParaRPr lang="es-MX" sz="2200" dirty="0"/>
          </a:p>
          <a:p>
            <a:pPr>
              <a:spcBef>
                <a:spcPts val="600"/>
              </a:spcBef>
              <a:spcAft>
                <a:spcPts val="600"/>
              </a:spcAft>
              <a:buClr>
                <a:schemeClr val="accent1"/>
              </a:buClr>
            </a:pPr>
            <a:r>
              <a:rPr lang="es-MX" sz="2400" dirty="0"/>
              <a:t>A lo largo de todo el proceso, se tiene un buzón electrónico para recibir los comentarios de la sociedad.</a:t>
            </a:r>
          </a:p>
          <a:p>
            <a:pPr algn="just">
              <a:spcBef>
                <a:spcPts val="600"/>
              </a:spcBef>
              <a:spcAft>
                <a:spcPts val="600"/>
              </a:spcAft>
              <a:buClr>
                <a:schemeClr val="accent1"/>
              </a:buClr>
            </a:pPr>
            <a:r>
              <a:rPr lang="es-MX" sz="2400" dirty="0"/>
              <a:t>La información de cada Licitación se encuentra disponible en la Página </a:t>
            </a:r>
            <a:r>
              <a:rPr lang="es-MX" sz="2400" dirty="0" err="1"/>
              <a:t>Electrónica:</a:t>
            </a:r>
            <a:r>
              <a:rPr lang="es-MX" sz="2200" dirty="0" err="1">
                <a:hlinkClick r:id="rId4"/>
              </a:rPr>
              <a:t>https</a:t>
            </a:r>
            <a:r>
              <a:rPr lang="es-MX" sz="2200" dirty="0">
                <a:hlinkClick r:id="rId4"/>
              </a:rPr>
              <a:t>://rondasmexico.gob.mx/</a:t>
            </a:r>
            <a:endParaRPr lang="es-MX" sz="2200" dirty="0"/>
          </a:p>
        </p:txBody>
      </p:sp>
      <p:sp>
        <p:nvSpPr>
          <p:cNvPr id="3" name="Título 2">
            <a:extLst>
              <a:ext uri="{FF2B5EF4-FFF2-40B4-BE49-F238E27FC236}">
                <a16:creationId xmlns:a16="http://schemas.microsoft.com/office/drawing/2014/main" xmlns="" id="{CC6B1BDF-D042-4967-9E2C-E9B15057C0AD}"/>
              </a:ext>
            </a:extLst>
          </p:cNvPr>
          <p:cNvSpPr>
            <a:spLocks noGrp="1"/>
          </p:cNvSpPr>
          <p:nvPr>
            <p:ph type="title"/>
          </p:nvPr>
        </p:nvSpPr>
        <p:spPr/>
        <p:txBody>
          <a:bodyPr/>
          <a:lstStyle/>
          <a:p>
            <a:r>
              <a:rPr lang="es-MX" dirty="0"/>
              <a:t>Disposiciones </a:t>
            </a:r>
            <a:r>
              <a:rPr lang="es-MX" dirty="0" err="1"/>
              <a:t>Transperencia</a:t>
            </a:r>
            <a:endParaRPr lang="es-MX" dirty="0"/>
          </a:p>
        </p:txBody>
      </p:sp>
    </p:spTree>
    <p:extLst>
      <p:ext uri="{BB962C8B-B14F-4D97-AF65-F5344CB8AC3E}">
        <p14:creationId xmlns:p14="http://schemas.microsoft.com/office/powerpoint/2010/main" val="151599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BCA392A2-48DC-434C-99C6-33064940219C}"/>
              </a:ext>
            </a:extLst>
          </p:cNvPr>
          <p:cNvSpPr>
            <a:spLocks noGrp="1"/>
          </p:cNvSpPr>
          <p:nvPr>
            <p:ph idx="1"/>
          </p:nvPr>
        </p:nvSpPr>
        <p:spPr>
          <a:xfrm>
            <a:off x="566112" y="1274618"/>
            <a:ext cx="11059775" cy="4575994"/>
          </a:xfrm>
        </p:spPr>
        <p:txBody>
          <a:bodyPr>
            <a:normAutofit fontScale="70000" lnSpcReduction="20000"/>
          </a:bodyPr>
          <a:lstStyle/>
          <a:p>
            <a:pPr algn="just">
              <a:lnSpc>
                <a:spcPct val="120000"/>
              </a:lnSpc>
              <a:spcBef>
                <a:spcPts val="0"/>
              </a:spcBef>
              <a:spcAft>
                <a:spcPts val="600"/>
              </a:spcAft>
              <a:buClr>
                <a:schemeClr val="accent1"/>
              </a:buClr>
            </a:pPr>
            <a:r>
              <a:rPr lang="es-MX" dirty="0"/>
              <a:t>A los procedimientos licitatorios en materia de hidrocarburos </a:t>
            </a:r>
            <a:r>
              <a:rPr lang="es-MX" u="sng" dirty="0">
                <a:solidFill>
                  <a:schemeClr val="accent1"/>
                </a:solidFill>
              </a:rPr>
              <a:t>NO LES SON APLICABLES</a:t>
            </a:r>
            <a:r>
              <a:rPr lang="es-MX" dirty="0"/>
              <a:t> la Ley de Obras Públicas y Servicios relacionados con las mismas, la Ley de Adquisiciones, Arrendamientos y Servicios del Sector Público, ni las Disposiciones que deriven de dichas leyes. </a:t>
            </a:r>
          </a:p>
          <a:p>
            <a:pPr algn="just">
              <a:lnSpc>
                <a:spcPct val="120000"/>
              </a:lnSpc>
              <a:spcBef>
                <a:spcPts val="0"/>
              </a:spcBef>
              <a:spcAft>
                <a:spcPts val="600"/>
              </a:spcAft>
            </a:pPr>
            <a:endParaRPr lang="es-MX" dirty="0"/>
          </a:p>
          <a:p>
            <a:pPr algn="just">
              <a:lnSpc>
                <a:spcPct val="120000"/>
              </a:lnSpc>
              <a:spcBef>
                <a:spcPts val="0"/>
              </a:spcBef>
              <a:spcAft>
                <a:spcPts val="600"/>
              </a:spcAft>
              <a:buClr>
                <a:schemeClr val="accent1"/>
              </a:buClr>
            </a:pPr>
            <a:r>
              <a:rPr lang="es-MX" dirty="0"/>
              <a:t>Cada licitación es coordinada y ejecutada por un Comité Licitatorio. El Coordinador y el Secretario son designados por el Órgano de Gobierno, a propuesta de su Comisionado Presidente. Asimismo, dicho Comité se integra por los servidores públicos que para tal efecto designe el Comisionado Presidente, tomando en consideración las características particulares de la Licitación. </a:t>
            </a:r>
          </a:p>
          <a:p>
            <a:pPr marL="0" indent="0" algn="just">
              <a:lnSpc>
                <a:spcPct val="120000"/>
              </a:lnSpc>
              <a:spcBef>
                <a:spcPts val="0"/>
              </a:spcBef>
              <a:spcAft>
                <a:spcPts val="600"/>
              </a:spcAft>
              <a:buNone/>
            </a:pPr>
            <a:endParaRPr lang="es-MX" dirty="0"/>
          </a:p>
          <a:p>
            <a:pPr algn="just">
              <a:lnSpc>
                <a:spcPct val="120000"/>
              </a:lnSpc>
              <a:spcBef>
                <a:spcPts val="0"/>
              </a:spcBef>
              <a:spcAft>
                <a:spcPts val="600"/>
              </a:spcAft>
              <a:buClr>
                <a:schemeClr val="accent1"/>
              </a:buClr>
            </a:pPr>
            <a:r>
              <a:rPr lang="es-MX" dirty="0"/>
              <a:t>De cada acto o etapa de la Licitación se levantará un acta o el documento que se indique en cada caso. </a:t>
            </a:r>
          </a:p>
          <a:p>
            <a:endParaRPr lang="es-MX" dirty="0"/>
          </a:p>
        </p:txBody>
      </p:sp>
      <p:sp>
        <p:nvSpPr>
          <p:cNvPr id="3" name="Título 2">
            <a:extLst>
              <a:ext uri="{FF2B5EF4-FFF2-40B4-BE49-F238E27FC236}">
                <a16:creationId xmlns:a16="http://schemas.microsoft.com/office/drawing/2014/main" xmlns="" id="{6793BAB2-C98D-48C1-A9B0-B38B6A880D4C}"/>
              </a:ext>
            </a:extLst>
          </p:cNvPr>
          <p:cNvSpPr>
            <a:spLocks noGrp="1"/>
          </p:cNvSpPr>
          <p:nvPr>
            <p:ph type="title"/>
          </p:nvPr>
        </p:nvSpPr>
        <p:spPr/>
        <p:txBody>
          <a:bodyPr>
            <a:normAutofit/>
          </a:bodyPr>
          <a:lstStyle/>
          <a:p>
            <a:r>
              <a:rPr lang="es-ES" dirty="0"/>
              <a:t>Reglas y Disposiciones Generales de las Licitaciones en materia de Hidrocarburos</a:t>
            </a:r>
            <a:endParaRPr lang="es-MX" dirty="0"/>
          </a:p>
        </p:txBody>
      </p:sp>
    </p:spTree>
    <p:extLst>
      <p:ext uri="{BB962C8B-B14F-4D97-AF65-F5344CB8AC3E}">
        <p14:creationId xmlns:p14="http://schemas.microsoft.com/office/powerpoint/2010/main" val="4157241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FDDA5736-FA4D-4E2D-B18F-DA44C7813D7F}"/>
              </a:ext>
            </a:extLst>
          </p:cNvPr>
          <p:cNvSpPr>
            <a:spLocks noGrp="1"/>
          </p:cNvSpPr>
          <p:nvPr>
            <p:ph idx="1"/>
          </p:nvPr>
        </p:nvSpPr>
        <p:spPr>
          <a:xfrm>
            <a:off x="180133" y="903503"/>
            <a:ext cx="11665025" cy="5050993"/>
          </a:xfrm>
        </p:spPr>
        <p:txBody>
          <a:bodyPr>
            <a:normAutofit/>
          </a:bodyPr>
          <a:lstStyle/>
          <a:p>
            <a:pPr marL="0" indent="0" algn="just">
              <a:buSzPct val="120000"/>
              <a:buNone/>
            </a:pPr>
            <a:r>
              <a:rPr lang="es-MX" sz="2500" dirty="0"/>
              <a:t>En los procesos licitatorios </a:t>
            </a:r>
            <a:r>
              <a:rPr lang="es-ES" sz="2500" dirty="0"/>
              <a:t>para la selección de un socio para Petróleos Mexicanos</a:t>
            </a:r>
            <a:r>
              <a:rPr lang="es-MX" sz="2500" dirty="0"/>
              <a:t>, la empresa productiva del Estado tiene la siguiente participación:</a:t>
            </a:r>
          </a:p>
          <a:p>
            <a:pPr marL="0" indent="0" algn="just" defTabSz="914400">
              <a:buSzPct val="120000"/>
              <a:buNone/>
            </a:pPr>
            <a:endParaRPr lang="es-MX" sz="2500" dirty="0"/>
          </a:p>
          <a:p>
            <a:pPr marL="1000125" indent="-285750" algn="just" defTabSz="914400">
              <a:buClr>
                <a:schemeClr val="accent1"/>
              </a:buClr>
              <a:buSzPct val="120000"/>
              <a:buFont typeface="Wingdings" panose="05000000000000000000" pitchFamily="2" charset="2"/>
              <a:buChar char="ü"/>
            </a:pPr>
            <a:r>
              <a:rPr lang="es-MX" sz="2500" b="1" dirty="0"/>
              <a:t>Opina favorablemente </a:t>
            </a:r>
            <a:r>
              <a:rPr lang="es-MX" sz="2500" dirty="0"/>
              <a:t>respecto de los elementos técnicos, financieros, de ejecución y de experiencia que debieran reunir las Personas Morales que participen en la licitación, establecidos por la </a:t>
            </a:r>
            <a:r>
              <a:rPr lang="es-MX" sz="2500" dirty="0" err="1"/>
              <a:t>Sener</a:t>
            </a:r>
            <a:r>
              <a:rPr lang="es-MX" sz="2500" dirty="0"/>
              <a:t>;</a:t>
            </a:r>
          </a:p>
          <a:p>
            <a:pPr marL="1000125" indent="-285750" algn="just" defTabSz="914400">
              <a:buClr>
                <a:schemeClr val="accent1"/>
              </a:buClr>
              <a:buSzPct val="120000"/>
              <a:buFont typeface="Wingdings" panose="05000000000000000000" pitchFamily="2" charset="2"/>
              <a:buChar char="ü"/>
            </a:pPr>
            <a:endParaRPr lang="es-MX" sz="2500" dirty="0"/>
          </a:p>
          <a:p>
            <a:pPr marL="1000125" indent="-285750" algn="just" defTabSz="914400">
              <a:buClr>
                <a:schemeClr val="accent1"/>
              </a:buClr>
              <a:buSzPct val="120000"/>
              <a:buFont typeface="Wingdings" panose="05000000000000000000" pitchFamily="2" charset="2"/>
              <a:buChar char="ü"/>
            </a:pPr>
            <a:r>
              <a:rPr lang="es-MX" sz="2500" dirty="0"/>
              <a:t>Define el </a:t>
            </a:r>
            <a:r>
              <a:rPr lang="es-MX" sz="2500" b="1" dirty="0"/>
              <a:t>Acuerdo de Operación Conjunta</a:t>
            </a:r>
            <a:r>
              <a:rPr lang="es-MX" sz="2500" dirty="0"/>
              <a:t>, que validan las Secretarias de Energía y Hacienda y Crédito Público, y</a:t>
            </a:r>
          </a:p>
          <a:p>
            <a:pPr marL="1000125" indent="-285750" algn="just" defTabSz="914400">
              <a:buClr>
                <a:schemeClr val="accent1"/>
              </a:buClr>
              <a:buSzPct val="120000"/>
              <a:buFont typeface="Wingdings" panose="05000000000000000000" pitchFamily="2" charset="2"/>
              <a:buChar char="ü"/>
            </a:pPr>
            <a:endParaRPr lang="es-MX" sz="2500" dirty="0"/>
          </a:p>
          <a:p>
            <a:pPr marL="1000125" indent="-285750" algn="just" defTabSz="914400">
              <a:buClr>
                <a:schemeClr val="accent1"/>
              </a:buClr>
              <a:buSzPct val="120000"/>
              <a:buFont typeface="Wingdings" panose="05000000000000000000" pitchFamily="2" charset="2"/>
              <a:buChar char="ü"/>
            </a:pPr>
            <a:r>
              <a:rPr lang="es-MX" sz="2500" b="1" dirty="0"/>
              <a:t>Opina</a:t>
            </a:r>
            <a:r>
              <a:rPr lang="es-MX" sz="2500" dirty="0"/>
              <a:t> sobre la relación de empresas precalificadas.</a:t>
            </a:r>
          </a:p>
        </p:txBody>
      </p:sp>
      <p:sp>
        <p:nvSpPr>
          <p:cNvPr id="4" name="Título 2">
            <a:extLst>
              <a:ext uri="{FF2B5EF4-FFF2-40B4-BE49-F238E27FC236}">
                <a16:creationId xmlns:a16="http://schemas.microsoft.com/office/drawing/2014/main" xmlns="" id="{8AF45489-5EC8-4D5C-863A-D16EE70B8DFB}"/>
              </a:ext>
            </a:extLst>
          </p:cNvPr>
          <p:cNvSpPr>
            <a:spLocks noGrp="1"/>
          </p:cNvSpPr>
          <p:nvPr>
            <p:ph type="title"/>
          </p:nvPr>
        </p:nvSpPr>
        <p:spPr/>
        <p:txBody>
          <a:bodyPr>
            <a:noAutofit/>
          </a:bodyPr>
          <a:lstStyle/>
          <a:p>
            <a:r>
              <a:rPr lang="es-ES" dirty="0"/>
              <a:t>Reglas y Disposiciones Generales de las Licitaciones en materia de Hidrocarburos</a:t>
            </a:r>
            <a:endParaRPr lang="es-MX" dirty="0"/>
          </a:p>
        </p:txBody>
      </p:sp>
    </p:spTree>
    <p:extLst>
      <p:ext uri="{BB962C8B-B14F-4D97-AF65-F5344CB8AC3E}">
        <p14:creationId xmlns:p14="http://schemas.microsoft.com/office/powerpoint/2010/main" val="853970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D774F20E-9DAE-41BB-9406-7813DCBECDE5}"/>
              </a:ext>
            </a:extLst>
          </p:cNvPr>
          <p:cNvSpPr>
            <a:spLocks noGrp="1"/>
          </p:cNvSpPr>
          <p:nvPr>
            <p:ph type="title"/>
          </p:nvPr>
        </p:nvSpPr>
        <p:spPr/>
        <p:txBody>
          <a:bodyPr>
            <a:normAutofit/>
          </a:bodyPr>
          <a:lstStyle/>
          <a:p>
            <a:r>
              <a:rPr lang="es-MX" dirty="0"/>
              <a:t>Proceso Licitatorio</a:t>
            </a:r>
          </a:p>
        </p:txBody>
      </p:sp>
      <p:graphicFrame>
        <p:nvGraphicFramePr>
          <p:cNvPr id="4" name="Marcador de contenido 3">
            <a:extLst>
              <a:ext uri="{FF2B5EF4-FFF2-40B4-BE49-F238E27FC236}">
                <a16:creationId xmlns:a16="http://schemas.microsoft.com/office/drawing/2014/main" xmlns="" id="{2C42A0CB-6AAB-4991-B7CA-66A9A199AB5F}"/>
              </a:ext>
            </a:extLst>
          </p:cNvPr>
          <p:cNvGraphicFramePr>
            <a:graphicFrameLocks noGrp="1"/>
          </p:cNvGraphicFramePr>
          <p:nvPr>
            <p:ph idx="1"/>
            <p:extLst>
              <p:ext uri="{D42A27DB-BD31-4B8C-83A1-F6EECF244321}">
                <p14:modId xmlns:p14="http://schemas.microsoft.com/office/powerpoint/2010/main" val="675564349"/>
              </p:ext>
            </p:extLst>
          </p:nvPr>
        </p:nvGraphicFramePr>
        <p:xfrm>
          <a:off x="925513" y="947738"/>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otón de acción: obtener información 4">
            <a:hlinkClick r:id="" action="ppaction://noaction" highlightClick="1"/>
            <a:extLst>
              <a:ext uri="{FF2B5EF4-FFF2-40B4-BE49-F238E27FC236}">
                <a16:creationId xmlns:a16="http://schemas.microsoft.com/office/drawing/2014/main" xmlns="" id="{DA816C06-41E3-4B0E-A17D-6FB784E11B2A}"/>
              </a:ext>
            </a:extLst>
          </p:cNvPr>
          <p:cNvSpPr/>
          <p:nvPr/>
        </p:nvSpPr>
        <p:spPr>
          <a:xfrm>
            <a:off x="8060059" y="5630585"/>
            <a:ext cx="525949" cy="528637"/>
          </a:xfrm>
          <a:prstGeom prst="actionButtonInformat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6" name="CuadroTexto 5">
            <a:extLst>
              <a:ext uri="{FF2B5EF4-FFF2-40B4-BE49-F238E27FC236}">
                <a16:creationId xmlns:a16="http://schemas.microsoft.com/office/drawing/2014/main" xmlns="" id="{358D90B4-728F-4F2C-8007-BDB9BD907AD2}"/>
              </a:ext>
            </a:extLst>
          </p:cNvPr>
          <p:cNvSpPr txBox="1"/>
          <p:nvPr/>
        </p:nvSpPr>
        <p:spPr>
          <a:xfrm>
            <a:off x="8566958" y="5710237"/>
            <a:ext cx="2948767" cy="369332"/>
          </a:xfrm>
          <a:prstGeom prst="rect">
            <a:avLst/>
          </a:prstGeom>
          <a:noFill/>
        </p:spPr>
        <p:txBody>
          <a:bodyPr wrap="square" rtlCol="0">
            <a:spAutoFit/>
          </a:bodyPr>
          <a:lstStyle/>
          <a:p>
            <a:r>
              <a:rPr lang="es-ES" dirty="0">
                <a:solidFill>
                  <a:srgbClr val="C00000"/>
                </a:solidFill>
              </a:rPr>
              <a:t>POLÍTICA DE TRANSPARENCIA</a:t>
            </a:r>
          </a:p>
        </p:txBody>
      </p:sp>
      <p:sp>
        <p:nvSpPr>
          <p:cNvPr id="2" name="Rectángulo 1">
            <a:extLst>
              <a:ext uri="{FF2B5EF4-FFF2-40B4-BE49-F238E27FC236}">
                <a16:creationId xmlns:a16="http://schemas.microsoft.com/office/drawing/2014/main" xmlns="" id="{37B32C56-17C5-4FF3-8B7F-4C634FADB11B}"/>
              </a:ext>
            </a:extLst>
          </p:cNvPr>
          <p:cNvSpPr/>
          <p:nvPr/>
        </p:nvSpPr>
        <p:spPr>
          <a:xfrm>
            <a:off x="925513" y="4414982"/>
            <a:ext cx="7017760" cy="3971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200" b="1" dirty="0">
                <a:latin typeface="Arial" panose="020B0604020202020204" pitchFamily="34" charset="0"/>
                <a:cs typeface="Arial" panose="020B0604020202020204" pitchFamily="34" charset="0"/>
              </a:rPr>
              <a:t>Aclaraciones</a:t>
            </a:r>
            <a:endParaRPr lang="es-MX"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372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NH_2018">
      <a:dk1>
        <a:srgbClr val="000000"/>
      </a:dk1>
      <a:lt1>
        <a:srgbClr val="EAEAEA"/>
      </a:lt1>
      <a:dk2>
        <a:srgbClr val="242852"/>
      </a:dk2>
      <a:lt2>
        <a:srgbClr val="FEFFFF"/>
      </a:lt2>
      <a:accent1>
        <a:srgbClr val="009192"/>
      </a:accent1>
      <a:accent2>
        <a:srgbClr val="424242"/>
      </a:accent2>
      <a:accent3>
        <a:srgbClr val="FFC300"/>
      </a:accent3>
      <a:accent4>
        <a:srgbClr val="232851"/>
      </a:accent4>
      <a:accent5>
        <a:srgbClr val="D60029"/>
      </a:accent5>
      <a:accent6>
        <a:srgbClr val="25BFCD"/>
      </a:accent6>
      <a:hlink>
        <a:srgbClr val="941651"/>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oceso de Licitación ASF" id="{DC478C4A-3A46-4F90-9D79-DEB7ED6D76C8}" vid="{50343A60-E802-4DC9-94B5-F698C3D7A6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F93623069D66346918995726994E639" ma:contentTypeVersion="7" ma:contentTypeDescription="Crear nuevo documento." ma:contentTypeScope="" ma:versionID="cd5d0ea84d44f7eaa5568e259977eb40">
  <xsd:schema xmlns:xsd="http://www.w3.org/2001/XMLSchema" xmlns:xs="http://www.w3.org/2001/XMLSchema" xmlns:p="http://schemas.microsoft.com/office/2006/metadata/properties" xmlns:ns2="67f80561-0d34-4695-815e-e7aff19ddc94" xmlns:ns3="e904dede-3ddb-4ea0-ad35-7bdd1bb03122" targetNamespace="http://schemas.microsoft.com/office/2006/metadata/properties" ma:root="true" ma:fieldsID="9f2b7ef3097cf9908ded7d3e1731b766" ns2:_="" ns3:_="">
    <xsd:import namespace="67f80561-0d34-4695-815e-e7aff19ddc94"/>
    <xsd:import namespace="e904dede-3ddb-4ea0-ad35-7bdd1bb031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80561-0d34-4695-815e-e7aff19ddc94"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4dede-3ddb-4ea0-ad35-7bdd1bb031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617D9-ADC2-4C9A-B2CF-E5D77DD34B07}">
  <ds:schemaRefs>
    <ds:schemaRef ds:uri="http://schemas.microsoft.com/sharepoint/v3/contenttype/forms"/>
  </ds:schemaRefs>
</ds:datastoreItem>
</file>

<file path=customXml/itemProps2.xml><?xml version="1.0" encoding="utf-8"?>
<ds:datastoreItem xmlns:ds="http://schemas.openxmlformats.org/officeDocument/2006/customXml" ds:itemID="{3766AC89-BFB0-4EBF-B6F6-46B0A2F16781}">
  <ds:schemaRefs>
    <ds:schemaRef ds:uri="http://purl.org/dc/terms/"/>
    <ds:schemaRef ds:uri="http://purl.org/dc/dcmitype/"/>
    <ds:schemaRef ds:uri="http://schemas.openxmlformats.org/package/2006/metadata/core-properties"/>
    <ds:schemaRef ds:uri="http://schemas.microsoft.com/office/infopath/2007/PartnerControls"/>
    <ds:schemaRef ds:uri="e904dede-3ddb-4ea0-ad35-7bdd1bb03122"/>
    <ds:schemaRef ds:uri="http://schemas.microsoft.com/office/2006/documentManagement/types"/>
    <ds:schemaRef ds:uri="http://purl.org/dc/elements/1.1/"/>
    <ds:schemaRef ds:uri="67f80561-0d34-4695-815e-e7aff19ddc9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4165F87-89BB-46B9-8260-3E9FD701D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f80561-0d34-4695-815e-e7aff19ddc94"/>
    <ds:schemaRef ds:uri="e904dede-3ddb-4ea0-ad35-7bdd1bb031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Proceso de Licitación ASF</Template>
  <TotalTime>265</TotalTime>
  <Words>2720</Words>
  <Application>Microsoft Office PowerPoint</Application>
  <PresentationFormat>Personalizado</PresentationFormat>
  <Paragraphs>486</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Proceso licitatorio para la adjudicación de los Contratos para la Exploración y Extracción</vt:lpstr>
      <vt:lpstr>Introducción</vt:lpstr>
      <vt:lpstr>Proceso para emitir la Convocatoria de  Licitación</vt:lpstr>
      <vt:lpstr>Proceso para emitir la Convocatoria de  Licitación</vt:lpstr>
      <vt:lpstr>Disposiciones Transparencia</vt:lpstr>
      <vt:lpstr>Disposiciones Transperencia</vt:lpstr>
      <vt:lpstr>Reglas y Disposiciones Generales de las Licitaciones en materia de Hidrocarburos</vt:lpstr>
      <vt:lpstr>Reglas y Disposiciones Generales de las Licitaciones en materia de Hidrocarburos</vt:lpstr>
      <vt:lpstr>Proceso Licitatorio</vt:lpstr>
      <vt:lpstr>Bases de Licitación y sus Modificaciones</vt:lpstr>
      <vt:lpstr>Bases de Licitación y sus Modificaciones</vt:lpstr>
      <vt:lpstr>Interesados </vt:lpstr>
      <vt:lpstr>Acceso al Cuarto de Datos </vt:lpstr>
      <vt:lpstr>Acceso al Cuarto de Datos  </vt:lpstr>
      <vt:lpstr>Visitas a las Áreas Contractuales </vt:lpstr>
      <vt:lpstr>Inscripción a la Licitación</vt:lpstr>
      <vt:lpstr>Inscripción a la Licitación</vt:lpstr>
      <vt:lpstr>Aclaraciones</vt:lpstr>
      <vt:lpstr>Precalificación. Documentación Legal</vt:lpstr>
      <vt:lpstr>Precalificación. Documentación Legal</vt:lpstr>
      <vt:lpstr>Precalificación. Criterios de Evaluación Técnica </vt:lpstr>
      <vt:lpstr>Precalificación. Criterios de Evaluación Técnica y financiera</vt:lpstr>
      <vt:lpstr>Precalificación. Procedencia de recursos financieros</vt:lpstr>
      <vt:lpstr>Resultados de la Precalificación</vt:lpstr>
      <vt:lpstr>Resultados de la Precalificación</vt:lpstr>
      <vt:lpstr>Presentación y Apertura de Propuestas</vt:lpstr>
      <vt:lpstr>Acta de Presentación y Apertura de Propuestas</vt:lpstr>
      <vt:lpstr>Suscripción de Contratos</vt:lpstr>
      <vt:lpstr>Resultados</vt:lpstr>
      <vt:lpstr>Resultados</vt:lpstr>
      <vt:lpstr>Resultados</vt:lpstr>
      <vt:lpstr>Resultados</vt:lpstr>
      <vt:lpstr>Licitaciones en proceso</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licitatorio para la adjudicación de los Contratos para la Exploración y Extracción</dc:title>
  <dc:creator>Ernestina Pombo Hernández</dc:creator>
  <cp:lastModifiedBy>Tonatiuh Jesus Meza Guerrero</cp:lastModifiedBy>
  <cp:revision>15</cp:revision>
  <dcterms:created xsi:type="dcterms:W3CDTF">2018-09-18T22:24:18Z</dcterms:created>
  <dcterms:modified xsi:type="dcterms:W3CDTF">2018-09-20T18:49:42Z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0x010100CF93623069D66346918995726994E639</vt:lpwstr>
  </property>
</Properties>
</file>